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7" r:id="rId2"/>
    <p:sldId id="308" r:id="rId3"/>
    <p:sldId id="463" r:id="rId4"/>
    <p:sldId id="471" r:id="rId5"/>
    <p:sldId id="419" r:id="rId6"/>
    <p:sldId id="273" r:id="rId7"/>
    <p:sldId id="462" r:id="rId8"/>
    <p:sldId id="441" r:id="rId9"/>
    <p:sldId id="444" r:id="rId10"/>
    <p:sldId id="445" r:id="rId11"/>
    <p:sldId id="446" r:id="rId12"/>
    <p:sldId id="449" r:id="rId13"/>
    <p:sldId id="450" r:id="rId14"/>
    <p:sldId id="451" r:id="rId15"/>
    <p:sldId id="470" r:id="rId16"/>
    <p:sldId id="475" r:id="rId17"/>
    <p:sldId id="476" r:id="rId18"/>
    <p:sldId id="378" r:id="rId19"/>
    <p:sldId id="460" r:id="rId20"/>
    <p:sldId id="383" r:id="rId21"/>
    <p:sldId id="466" r:id="rId22"/>
    <p:sldId id="472" r:id="rId23"/>
    <p:sldId id="467" r:id="rId24"/>
    <p:sldId id="468" r:id="rId25"/>
    <p:sldId id="402" r:id="rId2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W. Waites" initials="kww" lastIdx="4" clrIdx="0"/>
  <p:cmAuthor id="1" name="Amy Chadwick" initials="ac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8B77E"/>
    <a:srgbClr val="C09F6A"/>
    <a:srgbClr val="3E5E29"/>
    <a:srgbClr val="FF6600"/>
    <a:srgbClr val="A30001"/>
    <a:srgbClr val="600000"/>
    <a:srgbClr val="FFFFFF"/>
    <a:srgbClr val="E2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62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6E1D6-C8A5-48AD-82A6-336DC70577E6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id-ID"/>
        </a:p>
      </dgm:t>
    </dgm:pt>
    <dgm:pt modelId="{28723007-7A7C-4139-934F-72D4D9522075}">
      <dgm:prSet phldrT="[Text]" custT="1"/>
      <dgm:spPr>
        <a:solidFill>
          <a:schemeClr val="accent3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p3d prstMaterial="plastic">
          <a:bevelT w="127000" h="25400" prst="coolSlant"/>
        </a:sp3d>
      </dgm:spPr>
      <dgm:t>
        <a:bodyPr/>
        <a:lstStyle/>
        <a:p>
          <a:r>
            <a:rPr lang="id-ID" sz="2800" dirty="0"/>
            <a:t>The National Institute of Health</a:t>
          </a:r>
        </a:p>
      </dgm:t>
    </dgm:pt>
    <dgm:pt modelId="{DF74F6DB-2250-49BC-AEC8-B4239BC4EB8A}" type="parTrans" cxnId="{3F70BEF3-D469-401A-8685-CBA29276B998}">
      <dgm:prSet/>
      <dgm:spPr/>
      <dgm:t>
        <a:bodyPr/>
        <a:lstStyle/>
        <a:p>
          <a:endParaRPr lang="id-ID"/>
        </a:p>
      </dgm:t>
    </dgm:pt>
    <dgm:pt modelId="{9F873106-0A32-4147-8D6D-EA93FA52CAB7}" type="sibTrans" cxnId="{3F70BEF3-D469-401A-8685-CBA29276B998}">
      <dgm:prSet/>
      <dgm:spPr/>
      <dgm:t>
        <a:bodyPr/>
        <a:lstStyle/>
        <a:p>
          <a:endParaRPr lang="id-ID"/>
        </a:p>
      </dgm:t>
    </dgm:pt>
    <dgm:pt modelId="{22AE5E38-C4BE-4C3D-B0A4-FE03E73CAD26}">
      <dgm:prSet phldrT="[Text]" custT="1"/>
      <dgm:spPr>
        <a:solidFill>
          <a:schemeClr val="accent3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p3d prstMaterial="plastic">
          <a:bevelT w="127000" h="25400" prst="coolSlant"/>
        </a:sp3d>
      </dgm:spPr>
      <dgm:t>
        <a:bodyPr/>
        <a:lstStyle/>
        <a:p>
          <a:endParaRPr lang="id-ID" sz="2800" dirty="0">
            <a:solidFill>
              <a:schemeClr val="bg1"/>
            </a:solidFill>
          </a:endParaRPr>
        </a:p>
        <a:p>
          <a:r>
            <a:rPr lang="en-US" sz="2400" dirty="0">
              <a:solidFill>
                <a:schemeClr val="bg1"/>
              </a:solidFill>
            </a:rPr>
            <a:t>National Center for Complementary and Alternative Medicine</a:t>
          </a:r>
          <a:r>
            <a:rPr lang="id-ID" sz="2400" dirty="0">
              <a:solidFill>
                <a:schemeClr val="bg1"/>
              </a:solidFill>
            </a:rPr>
            <a:t> (NCCAM)</a:t>
          </a:r>
        </a:p>
        <a:p>
          <a:endParaRPr lang="id-ID" sz="2800" dirty="0">
            <a:solidFill>
              <a:schemeClr val="bg1"/>
            </a:solidFill>
          </a:endParaRPr>
        </a:p>
      </dgm:t>
    </dgm:pt>
    <dgm:pt modelId="{D019BF05-4446-4ADF-9C4F-E55A092A0D8A}" type="parTrans" cxnId="{62B61255-7994-486A-B1F4-9575B079A846}">
      <dgm:prSet/>
      <dgm:spPr/>
      <dgm:t>
        <a:bodyPr/>
        <a:lstStyle/>
        <a:p>
          <a:endParaRPr lang="id-ID"/>
        </a:p>
      </dgm:t>
    </dgm:pt>
    <dgm:pt modelId="{BDD1A558-1404-4E4F-BEC0-0DC341E800C6}" type="sibTrans" cxnId="{62B61255-7994-486A-B1F4-9575B079A846}">
      <dgm:prSet/>
      <dgm:spPr/>
      <dgm:t>
        <a:bodyPr/>
        <a:lstStyle/>
        <a:p>
          <a:endParaRPr lang="id-ID"/>
        </a:p>
      </dgm:t>
    </dgm:pt>
    <dgm:pt modelId="{F1F0B28C-F751-4EB2-A8B7-D8F7B1F5DB07}" type="pres">
      <dgm:prSet presAssocID="{5A56E1D6-C8A5-48AD-82A6-336DC70577E6}" presName="rootnode" presStyleCnt="0">
        <dgm:presLayoutVars>
          <dgm:chMax/>
          <dgm:chPref/>
          <dgm:dir/>
          <dgm:animLvl val="lvl"/>
        </dgm:presLayoutVars>
      </dgm:prSet>
      <dgm:spPr/>
    </dgm:pt>
    <dgm:pt modelId="{D1E1B28E-2BB2-47E9-AED9-F47FC94FB944}" type="pres">
      <dgm:prSet presAssocID="{28723007-7A7C-4139-934F-72D4D9522075}" presName="composite" presStyleCnt="0"/>
      <dgm:spPr>
        <a:sp3d>
          <a:bevelT w="165100" prst="coolSlant"/>
        </a:sp3d>
      </dgm:spPr>
    </dgm:pt>
    <dgm:pt modelId="{774C90DE-D6AE-4D1A-B1E2-CC5467FEC66D}" type="pres">
      <dgm:prSet presAssocID="{28723007-7A7C-4139-934F-72D4D9522075}" presName="bentUpArrow1" presStyleLbl="alignImgPlace1" presStyleIdx="0" presStyleCnt="1" custLinFactNeighborX="-29748" custLinFactNeighborY="25340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z="254000" extrusionH="63500" contourW="12700" prstMaterial="matte">
          <a:bevelT w="165100" prst="coolSlant"/>
          <a:contourClr>
            <a:schemeClr val="lt1"/>
          </a:contourClr>
        </a:sp3d>
      </dgm:spPr>
    </dgm:pt>
    <dgm:pt modelId="{BC167F10-0A15-4C78-9313-4D3BC3BFAABF}" type="pres">
      <dgm:prSet presAssocID="{28723007-7A7C-4139-934F-72D4D9522075}" presName="ParentText" presStyleLbl="node1" presStyleIdx="0" presStyleCnt="2" custScaleX="184708" custLinFactNeighborX="20331" custLinFactNeighborY="-819">
        <dgm:presLayoutVars>
          <dgm:chMax val="1"/>
          <dgm:chPref val="1"/>
          <dgm:bulletEnabled val="1"/>
        </dgm:presLayoutVars>
      </dgm:prSet>
      <dgm:spPr/>
    </dgm:pt>
    <dgm:pt modelId="{46DC6081-3846-4ABB-8100-BEB0189C660D}" type="pres">
      <dgm:prSet presAssocID="{28723007-7A7C-4139-934F-72D4D9522075}" presName="ChildText" presStyleLbl="revTx" presStyleIdx="0" presStyleCnt="1">
        <dgm:presLayoutVars>
          <dgm:chMax val="0"/>
          <dgm:chPref val="0"/>
          <dgm:bulletEnabled val="1"/>
        </dgm:presLayoutVars>
      </dgm:prSet>
      <dgm:spPr>
        <a:sp3d>
          <a:bevelT w="165100" prst="coolSlant"/>
        </a:sp3d>
      </dgm:spPr>
    </dgm:pt>
    <dgm:pt modelId="{102ECAA0-5641-4DC6-ABD2-509827CC6A5A}" type="pres">
      <dgm:prSet presAssocID="{9F873106-0A32-4147-8D6D-EA93FA52CAB7}" presName="sibTrans" presStyleCnt="0"/>
      <dgm:spPr>
        <a:sp3d>
          <a:bevelT w="165100" prst="coolSlant"/>
        </a:sp3d>
      </dgm:spPr>
    </dgm:pt>
    <dgm:pt modelId="{1F6AA243-4331-4E78-A701-43A3456C459C}" type="pres">
      <dgm:prSet presAssocID="{22AE5E38-C4BE-4C3D-B0A4-FE03E73CAD26}" presName="composite" presStyleCnt="0"/>
      <dgm:spPr>
        <a:sp3d>
          <a:bevelT w="165100" prst="coolSlant"/>
        </a:sp3d>
      </dgm:spPr>
    </dgm:pt>
    <dgm:pt modelId="{8CB78D3F-D008-4CB4-9CC5-FB78A7147A84}" type="pres">
      <dgm:prSet presAssocID="{22AE5E38-C4BE-4C3D-B0A4-FE03E73CAD26}" presName="ParentText" presStyleLbl="node1" presStyleIdx="1" presStyleCnt="2" custScaleX="169729">
        <dgm:presLayoutVars>
          <dgm:chMax val="1"/>
          <dgm:chPref val="1"/>
          <dgm:bulletEnabled val="1"/>
        </dgm:presLayoutVars>
      </dgm:prSet>
      <dgm:spPr/>
    </dgm:pt>
  </dgm:ptLst>
  <dgm:cxnLst>
    <dgm:cxn modelId="{EEE77C48-E698-4AEE-99EA-DBC60E758924}" type="presOf" srcId="{28723007-7A7C-4139-934F-72D4D9522075}" destId="{BC167F10-0A15-4C78-9313-4D3BC3BFAABF}" srcOrd="0" destOrd="0" presId="urn:microsoft.com/office/officeart/2005/8/layout/StepDownProcess"/>
    <dgm:cxn modelId="{58100271-687D-44CF-B081-EB31ABB44F67}" type="presOf" srcId="{5A56E1D6-C8A5-48AD-82A6-336DC70577E6}" destId="{F1F0B28C-F751-4EB2-A8B7-D8F7B1F5DB07}" srcOrd="0" destOrd="0" presId="urn:microsoft.com/office/officeart/2005/8/layout/StepDownProcess"/>
    <dgm:cxn modelId="{62B61255-7994-486A-B1F4-9575B079A846}" srcId="{5A56E1D6-C8A5-48AD-82A6-336DC70577E6}" destId="{22AE5E38-C4BE-4C3D-B0A4-FE03E73CAD26}" srcOrd="1" destOrd="0" parTransId="{D019BF05-4446-4ADF-9C4F-E55A092A0D8A}" sibTransId="{BDD1A558-1404-4E4F-BEC0-0DC341E800C6}"/>
    <dgm:cxn modelId="{A0BF075A-5991-4020-92FB-1B10286709AC}" type="presOf" srcId="{22AE5E38-C4BE-4C3D-B0A4-FE03E73CAD26}" destId="{8CB78D3F-D008-4CB4-9CC5-FB78A7147A84}" srcOrd="0" destOrd="0" presId="urn:microsoft.com/office/officeart/2005/8/layout/StepDownProcess"/>
    <dgm:cxn modelId="{3F70BEF3-D469-401A-8685-CBA29276B998}" srcId="{5A56E1D6-C8A5-48AD-82A6-336DC70577E6}" destId="{28723007-7A7C-4139-934F-72D4D9522075}" srcOrd="0" destOrd="0" parTransId="{DF74F6DB-2250-49BC-AEC8-B4239BC4EB8A}" sibTransId="{9F873106-0A32-4147-8D6D-EA93FA52CAB7}"/>
    <dgm:cxn modelId="{06D212E9-A37B-412C-BA4D-FFB8E9F4F210}" type="presParOf" srcId="{F1F0B28C-F751-4EB2-A8B7-D8F7B1F5DB07}" destId="{D1E1B28E-2BB2-47E9-AED9-F47FC94FB944}" srcOrd="0" destOrd="0" presId="urn:microsoft.com/office/officeart/2005/8/layout/StepDownProcess"/>
    <dgm:cxn modelId="{785135ED-BCFC-42A5-9DFA-617A314C09AC}" type="presParOf" srcId="{D1E1B28E-2BB2-47E9-AED9-F47FC94FB944}" destId="{774C90DE-D6AE-4D1A-B1E2-CC5467FEC66D}" srcOrd="0" destOrd="0" presId="urn:microsoft.com/office/officeart/2005/8/layout/StepDownProcess"/>
    <dgm:cxn modelId="{5AD4CD93-46FB-412F-8C7B-039CF2867B79}" type="presParOf" srcId="{D1E1B28E-2BB2-47E9-AED9-F47FC94FB944}" destId="{BC167F10-0A15-4C78-9313-4D3BC3BFAABF}" srcOrd="1" destOrd="0" presId="urn:microsoft.com/office/officeart/2005/8/layout/StepDownProcess"/>
    <dgm:cxn modelId="{8F7702E2-481C-4A1F-B4B5-B6124035088C}" type="presParOf" srcId="{D1E1B28E-2BB2-47E9-AED9-F47FC94FB944}" destId="{46DC6081-3846-4ABB-8100-BEB0189C660D}" srcOrd="2" destOrd="0" presId="urn:microsoft.com/office/officeart/2005/8/layout/StepDownProcess"/>
    <dgm:cxn modelId="{9616FBDC-4D51-43C6-BF4F-896E3C9C716F}" type="presParOf" srcId="{F1F0B28C-F751-4EB2-A8B7-D8F7B1F5DB07}" destId="{102ECAA0-5641-4DC6-ABD2-509827CC6A5A}" srcOrd="1" destOrd="0" presId="urn:microsoft.com/office/officeart/2005/8/layout/StepDownProcess"/>
    <dgm:cxn modelId="{9D3B424B-7D67-429D-B982-3DDED75ED8B8}" type="presParOf" srcId="{F1F0B28C-F751-4EB2-A8B7-D8F7B1F5DB07}" destId="{1F6AA243-4331-4E78-A701-43A3456C459C}" srcOrd="2" destOrd="0" presId="urn:microsoft.com/office/officeart/2005/8/layout/StepDownProcess"/>
    <dgm:cxn modelId="{D26CDFEF-C668-4292-B52D-64037E1DFAE6}" type="presParOf" srcId="{1F6AA243-4331-4E78-A701-43A3456C459C}" destId="{8CB78D3F-D008-4CB4-9CC5-FB78A7147A8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072F6-1879-4FB6-A31B-25BA03CEF0B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563A5-1562-4151-AFB1-5C68352ABEE8}" type="pres">
      <dgm:prSet presAssocID="{C82072F6-1879-4FB6-A31B-25BA03CEF0B7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C51A4564-2090-49A6-B11B-9FCA5238F575}" type="presOf" srcId="{C82072F6-1879-4FB6-A31B-25BA03CEF0B7}" destId="{738563A5-1562-4151-AFB1-5C68352ABEE8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072F6-1879-4FB6-A31B-25BA03CEF0B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563A5-1562-4151-AFB1-5C68352ABEE8}" type="pres">
      <dgm:prSet presAssocID="{C82072F6-1879-4FB6-A31B-25BA03CEF0B7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945CEE47-CE47-46F5-B1EF-20CA86D4DBCA}" type="presOf" srcId="{C82072F6-1879-4FB6-A31B-25BA03CEF0B7}" destId="{738563A5-1562-4151-AFB1-5C68352ABEE8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7288F-BA42-401E-B4ED-0AC44E01E1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D38289A-7DFD-495E-877D-13104121AC20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Mind-Body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B1ACF365-732E-4AD0-88EF-1FD7E32141C1}" type="parTrans" cxnId="{B2BB6982-7AB2-4B27-BCAC-EA1BA2A7F911}">
      <dgm:prSet/>
      <dgm:spPr/>
      <dgm:t>
        <a:bodyPr/>
        <a:lstStyle/>
        <a:p>
          <a:endParaRPr lang="en-US"/>
        </a:p>
      </dgm:t>
    </dgm:pt>
    <dgm:pt modelId="{B76CA8A5-D0F9-4076-BC1A-5D25A0488EF3}" type="sibTrans" cxnId="{B2BB6982-7AB2-4B27-BCAC-EA1BA2A7F911}">
      <dgm:prSet/>
      <dgm:spPr/>
      <dgm:t>
        <a:bodyPr/>
        <a:lstStyle/>
        <a:p>
          <a:endParaRPr lang="en-US"/>
        </a:p>
      </dgm:t>
    </dgm:pt>
    <dgm:pt modelId="{18E19F56-15ED-4E32-B26E-AEC39D6FCE71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Biologis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20657CC9-D736-4C5C-910A-E03021D83C84}" type="parTrans" cxnId="{56748651-CF00-41D4-8609-D84859A1A0F9}">
      <dgm:prSet/>
      <dgm:spPr/>
      <dgm:t>
        <a:bodyPr/>
        <a:lstStyle/>
        <a:p>
          <a:endParaRPr lang="en-US"/>
        </a:p>
      </dgm:t>
    </dgm:pt>
    <dgm:pt modelId="{3F2A2F8D-15CF-4530-A739-EE9356F7C6F6}" type="sibTrans" cxnId="{56748651-CF00-41D4-8609-D84859A1A0F9}">
      <dgm:prSet/>
      <dgm:spPr/>
      <dgm:t>
        <a:bodyPr/>
        <a:lstStyle/>
        <a:p>
          <a:endParaRPr lang="en-US"/>
        </a:p>
      </dgm:t>
    </dgm:pt>
    <dgm:pt modelId="{DBCBA25F-DFA7-4F51-AAE5-8A2D9E647D77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dasar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memanipulasi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tubuh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CBB5A257-AC5C-4D3B-AD7D-F82AFCA8984B}" type="parTrans" cxnId="{08D40D82-8559-40AB-A985-6AA8D1780D2F}">
      <dgm:prSet/>
      <dgm:spPr/>
      <dgm:t>
        <a:bodyPr/>
        <a:lstStyle/>
        <a:p>
          <a:endParaRPr lang="en-US"/>
        </a:p>
      </dgm:t>
    </dgm:pt>
    <dgm:pt modelId="{4282B2BD-B52A-4F26-88C9-AEEF40973A2B}" type="sibTrans" cxnId="{08D40D82-8559-40AB-A985-6AA8D1780D2F}">
      <dgm:prSet/>
      <dgm:spPr/>
      <dgm:t>
        <a:bodyPr/>
        <a:lstStyle/>
        <a:p>
          <a:endParaRPr lang="en-US"/>
        </a:p>
      </dgm:t>
    </dgm:pt>
    <dgm:pt modelId="{1E3DE1E7-F232-4EB6-8596-1E9BF183C705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Diet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Nutrisi</a:t>
          </a:r>
          <a:endParaRPr lang="en-US" sz="20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200886-BF39-42AC-A224-044117ABE5FF}" type="parTrans" cxnId="{76F853D8-3CC0-4E07-B559-35216BFDCCEE}">
      <dgm:prSet/>
      <dgm:spPr/>
      <dgm:t>
        <a:bodyPr/>
        <a:lstStyle/>
        <a:p>
          <a:endParaRPr lang="en-US"/>
        </a:p>
      </dgm:t>
    </dgm:pt>
    <dgm:pt modelId="{E50CC959-3722-4E9A-B498-54A1B1D8B66D}" type="sibTrans" cxnId="{76F853D8-3CC0-4E07-B559-35216BFDCCEE}">
      <dgm:prSet/>
      <dgm:spPr/>
      <dgm:t>
        <a:bodyPr/>
        <a:lstStyle/>
        <a:p>
          <a:endParaRPr lang="en-US"/>
        </a:p>
      </dgm:t>
    </dgm:pt>
    <dgm:pt modelId="{E7C667A9-86D6-4E6E-91E4-5462105DE3D9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Energi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DD50E1E0-C2BF-47F3-A712-7BA7B649A192}" type="parTrans" cxnId="{E4BAF509-3B2A-4BCC-A25B-92F1B66DFC4F}">
      <dgm:prSet/>
      <dgm:spPr/>
      <dgm:t>
        <a:bodyPr/>
        <a:lstStyle/>
        <a:p>
          <a:endParaRPr lang="en-US"/>
        </a:p>
      </dgm:t>
    </dgm:pt>
    <dgm:pt modelId="{BD4CFDAC-345A-4F5E-9990-BB49A1E20DC2}" type="sibTrans" cxnId="{E4BAF509-3B2A-4BCC-A25B-92F1B66DFC4F}">
      <dgm:prSet/>
      <dgm:spPr/>
      <dgm:t>
        <a:bodyPr/>
        <a:lstStyle/>
        <a:p>
          <a:endParaRPr lang="en-US"/>
        </a:p>
      </dgm:t>
    </dgm:pt>
    <dgm:pt modelId="{1BB213B2-988E-42C4-89C2-62E4E4D698ED}">
      <dgm:prSet phldrT="[Text]"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Spiritual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8162CD74-03A0-4D6D-8ABC-D000D9C3AE94}" type="parTrans" cxnId="{8C7B5868-5BDE-4965-A825-5124973F5E79}">
      <dgm:prSet/>
      <dgm:spPr/>
      <dgm:t>
        <a:bodyPr/>
        <a:lstStyle/>
        <a:p>
          <a:endParaRPr lang="en-US"/>
        </a:p>
      </dgm:t>
    </dgm:pt>
    <dgm:pt modelId="{16D5B3D3-0F53-49D9-849B-7B982F3831C7}" type="sibTrans" cxnId="{8C7B5868-5BDE-4965-A825-5124973F5E79}">
      <dgm:prSet/>
      <dgm:spPr/>
      <dgm:t>
        <a:bodyPr/>
        <a:lstStyle/>
        <a:p>
          <a:endParaRPr lang="en-US"/>
        </a:p>
      </dgm:t>
    </dgm:pt>
    <dgm:pt modelId="{0CA17ECC-9E58-4FF9-B9DE-DB4455C933F4}" type="pres">
      <dgm:prSet presAssocID="{0807288F-BA42-401E-B4ED-0AC44E01E145}" presName="compositeShape" presStyleCnt="0">
        <dgm:presLayoutVars>
          <dgm:dir/>
          <dgm:resizeHandles/>
        </dgm:presLayoutVars>
      </dgm:prSet>
      <dgm:spPr/>
    </dgm:pt>
    <dgm:pt modelId="{9A960491-7DAE-4EC6-908A-D611BE27489C}" type="pres">
      <dgm:prSet presAssocID="{0807288F-BA42-401E-B4ED-0AC44E01E145}" presName="pyramid" presStyleLbl="node1" presStyleIdx="0" presStyleCn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4DBF3E6-C005-4A27-8898-5C798E2411CE}" type="pres">
      <dgm:prSet presAssocID="{0807288F-BA42-401E-B4ED-0AC44E01E145}" presName="theList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5CDEE38-8416-4679-89E6-8E85DDCD2554}" type="pres">
      <dgm:prSet presAssocID="{4D38289A-7DFD-495E-877D-13104121AC20}" presName="aNode" presStyleLbl="fgAcc1" presStyleIdx="0" presStyleCnt="6" custLinFactY="10665" custLinFactNeighborY="100000">
        <dgm:presLayoutVars>
          <dgm:bulletEnabled val="1"/>
        </dgm:presLayoutVars>
      </dgm:prSet>
      <dgm:spPr/>
    </dgm:pt>
    <dgm:pt modelId="{9D558C53-F04A-4752-94AD-2A7943A44CED}" type="pres">
      <dgm:prSet presAssocID="{4D38289A-7DFD-495E-877D-13104121AC20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0AAAA490-EB65-4B58-A4F8-D64DDA612FDD}" type="pres">
      <dgm:prSet presAssocID="{18E19F56-15ED-4E32-B26E-AEC39D6FCE71}" presName="aNode" presStyleLbl="fgAcc1" presStyleIdx="1" presStyleCnt="6" custLinFactY="10665" custLinFactNeighborY="100000">
        <dgm:presLayoutVars>
          <dgm:bulletEnabled val="1"/>
        </dgm:presLayoutVars>
      </dgm:prSet>
      <dgm:spPr/>
    </dgm:pt>
    <dgm:pt modelId="{65AF2464-FBA1-42B3-B97C-58837336D871}" type="pres">
      <dgm:prSet presAssocID="{18E19F56-15ED-4E32-B26E-AEC39D6FCE71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53129B3-9221-48F7-BD16-83FE326887F1}" type="pres">
      <dgm:prSet presAssocID="{DBCBA25F-DFA7-4F51-AAE5-8A2D9E647D77}" presName="aNode" presStyleLbl="fgAcc1" presStyleIdx="2" presStyleCnt="6" custLinFactY="15813" custLinFactNeighborY="100000">
        <dgm:presLayoutVars>
          <dgm:bulletEnabled val="1"/>
        </dgm:presLayoutVars>
      </dgm:prSet>
      <dgm:spPr/>
    </dgm:pt>
    <dgm:pt modelId="{86C63492-9949-417F-887E-BAFADCA8F9BC}" type="pres">
      <dgm:prSet presAssocID="{DBCBA25F-DFA7-4F51-AAE5-8A2D9E647D77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3D5EFA4-7973-4DCB-AA3D-51A2508E19F5}" type="pres">
      <dgm:prSet presAssocID="{1E3DE1E7-F232-4EB6-8596-1E9BF183C705}" presName="aNode" presStyleLbl="fgAcc1" presStyleIdx="3" presStyleCnt="6" custLinFactY="18387" custLinFactNeighborY="100000">
        <dgm:presLayoutVars>
          <dgm:bulletEnabled val="1"/>
        </dgm:presLayoutVars>
      </dgm:prSet>
      <dgm:spPr/>
    </dgm:pt>
    <dgm:pt modelId="{0B353594-8B95-4663-AF1B-7309F6E38A03}" type="pres">
      <dgm:prSet presAssocID="{1E3DE1E7-F232-4EB6-8596-1E9BF183C705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3AE9F42-52A5-4472-AC7B-3451233EE6DD}" type="pres">
      <dgm:prSet presAssocID="{E7C667A9-86D6-4E6E-91E4-5462105DE3D9}" presName="aNode" presStyleLbl="fgAcc1" presStyleIdx="4" presStyleCnt="6" custLinFactY="23535" custLinFactNeighborY="100000">
        <dgm:presLayoutVars>
          <dgm:bulletEnabled val="1"/>
        </dgm:presLayoutVars>
      </dgm:prSet>
      <dgm:spPr/>
    </dgm:pt>
    <dgm:pt modelId="{BB8DC532-4562-47B1-964B-1C1049F1C817}" type="pres">
      <dgm:prSet presAssocID="{E7C667A9-86D6-4E6E-91E4-5462105DE3D9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4E35B39-3BCE-4B70-A997-F6483A954D76}" type="pres">
      <dgm:prSet presAssocID="{1BB213B2-988E-42C4-89C2-62E4E4D698ED}" presName="aNode" presStyleLbl="fgAcc1" presStyleIdx="5" presStyleCnt="6" custLinFactY="26109" custLinFactNeighborY="100000">
        <dgm:presLayoutVars>
          <dgm:bulletEnabled val="1"/>
        </dgm:presLayoutVars>
      </dgm:prSet>
      <dgm:spPr/>
    </dgm:pt>
    <dgm:pt modelId="{EF3A913E-5C0E-4063-8AF8-D42C8A595D5F}" type="pres">
      <dgm:prSet presAssocID="{1BB213B2-988E-42C4-89C2-62E4E4D698ED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E4BAF509-3B2A-4BCC-A25B-92F1B66DFC4F}" srcId="{0807288F-BA42-401E-B4ED-0AC44E01E145}" destId="{E7C667A9-86D6-4E6E-91E4-5462105DE3D9}" srcOrd="4" destOrd="0" parTransId="{DD50E1E0-C2BF-47F3-A712-7BA7B649A192}" sibTransId="{BD4CFDAC-345A-4F5E-9990-BB49A1E20DC2}"/>
    <dgm:cxn modelId="{8C7B5868-5BDE-4965-A825-5124973F5E79}" srcId="{0807288F-BA42-401E-B4ED-0AC44E01E145}" destId="{1BB213B2-988E-42C4-89C2-62E4E4D698ED}" srcOrd="5" destOrd="0" parTransId="{8162CD74-03A0-4D6D-8ABC-D000D9C3AE94}" sibTransId="{16D5B3D3-0F53-49D9-849B-7B982F3831C7}"/>
    <dgm:cxn modelId="{56748651-CF00-41D4-8609-D84859A1A0F9}" srcId="{0807288F-BA42-401E-B4ED-0AC44E01E145}" destId="{18E19F56-15ED-4E32-B26E-AEC39D6FCE71}" srcOrd="1" destOrd="0" parTransId="{20657CC9-D736-4C5C-910A-E03021D83C84}" sibTransId="{3F2A2F8D-15CF-4530-A739-EE9356F7C6F6}"/>
    <dgm:cxn modelId="{2E985957-D2C9-469C-82CE-45BE8E030762}" type="presOf" srcId="{DBCBA25F-DFA7-4F51-AAE5-8A2D9E647D77}" destId="{F53129B3-9221-48F7-BD16-83FE326887F1}" srcOrd="0" destOrd="0" presId="urn:microsoft.com/office/officeart/2005/8/layout/pyramid2"/>
    <dgm:cxn modelId="{640B0B82-7CE1-4DA8-A48D-3467FFCE0581}" type="presOf" srcId="{18E19F56-15ED-4E32-B26E-AEC39D6FCE71}" destId="{0AAAA490-EB65-4B58-A4F8-D64DDA612FDD}" srcOrd="0" destOrd="0" presId="urn:microsoft.com/office/officeart/2005/8/layout/pyramid2"/>
    <dgm:cxn modelId="{08D40D82-8559-40AB-A985-6AA8D1780D2F}" srcId="{0807288F-BA42-401E-B4ED-0AC44E01E145}" destId="{DBCBA25F-DFA7-4F51-AAE5-8A2D9E647D77}" srcOrd="2" destOrd="0" parTransId="{CBB5A257-AC5C-4D3B-AD7D-F82AFCA8984B}" sibTransId="{4282B2BD-B52A-4F26-88C9-AEEF40973A2B}"/>
    <dgm:cxn modelId="{B2BB6982-7AB2-4B27-BCAC-EA1BA2A7F911}" srcId="{0807288F-BA42-401E-B4ED-0AC44E01E145}" destId="{4D38289A-7DFD-495E-877D-13104121AC20}" srcOrd="0" destOrd="0" parTransId="{B1ACF365-732E-4AD0-88EF-1FD7E32141C1}" sibTransId="{B76CA8A5-D0F9-4076-BC1A-5D25A0488EF3}"/>
    <dgm:cxn modelId="{55EE6487-2304-4E16-ADFE-45A8394A7EE0}" type="presOf" srcId="{0807288F-BA42-401E-B4ED-0AC44E01E145}" destId="{0CA17ECC-9E58-4FF9-B9DE-DB4455C933F4}" srcOrd="0" destOrd="0" presId="urn:microsoft.com/office/officeart/2005/8/layout/pyramid2"/>
    <dgm:cxn modelId="{ECE0D8BD-DE45-4A66-8761-5F3BEFB4D7A9}" type="presOf" srcId="{E7C667A9-86D6-4E6E-91E4-5462105DE3D9}" destId="{F3AE9F42-52A5-4472-AC7B-3451233EE6DD}" srcOrd="0" destOrd="0" presId="urn:microsoft.com/office/officeart/2005/8/layout/pyramid2"/>
    <dgm:cxn modelId="{560334C9-C958-44AC-BFAE-BADB12A06884}" type="presOf" srcId="{1BB213B2-988E-42C4-89C2-62E4E4D698ED}" destId="{24E35B39-3BCE-4B70-A997-F6483A954D76}" srcOrd="0" destOrd="0" presId="urn:microsoft.com/office/officeart/2005/8/layout/pyramid2"/>
    <dgm:cxn modelId="{B4D688D7-3FDD-4C46-AEB3-AAB4ACBEC398}" type="presOf" srcId="{4D38289A-7DFD-495E-877D-13104121AC20}" destId="{85CDEE38-8416-4679-89E6-8E85DDCD2554}" srcOrd="0" destOrd="0" presId="urn:microsoft.com/office/officeart/2005/8/layout/pyramid2"/>
    <dgm:cxn modelId="{76F853D8-3CC0-4E07-B559-35216BFDCCEE}" srcId="{0807288F-BA42-401E-B4ED-0AC44E01E145}" destId="{1E3DE1E7-F232-4EB6-8596-1E9BF183C705}" srcOrd="3" destOrd="0" parTransId="{3E200886-BF39-42AC-A224-044117ABE5FF}" sibTransId="{E50CC959-3722-4E9A-B498-54A1B1D8B66D}"/>
    <dgm:cxn modelId="{2E46C6FF-E743-428D-B6F6-30DC9097F621}" type="presOf" srcId="{1E3DE1E7-F232-4EB6-8596-1E9BF183C705}" destId="{B3D5EFA4-7973-4DCB-AA3D-51A2508E19F5}" srcOrd="0" destOrd="0" presId="urn:microsoft.com/office/officeart/2005/8/layout/pyramid2"/>
    <dgm:cxn modelId="{9F09DBFD-E9AB-407F-999A-8345D4A8E4BD}" type="presParOf" srcId="{0CA17ECC-9E58-4FF9-B9DE-DB4455C933F4}" destId="{9A960491-7DAE-4EC6-908A-D611BE27489C}" srcOrd="0" destOrd="0" presId="urn:microsoft.com/office/officeart/2005/8/layout/pyramid2"/>
    <dgm:cxn modelId="{7EE716A8-FFB5-4B62-A620-052C7A695960}" type="presParOf" srcId="{0CA17ECC-9E58-4FF9-B9DE-DB4455C933F4}" destId="{D4DBF3E6-C005-4A27-8898-5C798E2411CE}" srcOrd="1" destOrd="0" presId="urn:microsoft.com/office/officeart/2005/8/layout/pyramid2"/>
    <dgm:cxn modelId="{F1E0813B-9C8F-4D6D-9138-4D31688F88D2}" type="presParOf" srcId="{D4DBF3E6-C005-4A27-8898-5C798E2411CE}" destId="{85CDEE38-8416-4679-89E6-8E85DDCD2554}" srcOrd="0" destOrd="0" presId="urn:microsoft.com/office/officeart/2005/8/layout/pyramid2"/>
    <dgm:cxn modelId="{99F3370F-1F38-4ADB-9ABD-BA98968CF497}" type="presParOf" srcId="{D4DBF3E6-C005-4A27-8898-5C798E2411CE}" destId="{9D558C53-F04A-4752-94AD-2A7943A44CED}" srcOrd="1" destOrd="0" presId="urn:microsoft.com/office/officeart/2005/8/layout/pyramid2"/>
    <dgm:cxn modelId="{7FACE97E-D922-42D6-A98B-1090C91B0429}" type="presParOf" srcId="{D4DBF3E6-C005-4A27-8898-5C798E2411CE}" destId="{0AAAA490-EB65-4B58-A4F8-D64DDA612FDD}" srcOrd="2" destOrd="0" presId="urn:microsoft.com/office/officeart/2005/8/layout/pyramid2"/>
    <dgm:cxn modelId="{923900EC-2BD6-419F-86F7-801FEB9D06D7}" type="presParOf" srcId="{D4DBF3E6-C005-4A27-8898-5C798E2411CE}" destId="{65AF2464-FBA1-42B3-B97C-58837336D871}" srcOrd="3" destOrd="0" presId="urn:microsoft.com/office/officeart/2005/8/layout/pyramid2"/>
    <dgm:cxn modelId="{24489E27-E8C6-41C1-A32A-A8D554E9FFA3}" type="presParOf" srcId="{D4DBF3E6-C005-4A27-8898-5C798E2411CE}" destId="{F53129B3-9221-48F7-BD16-83FE326887F1}" srcOrd="4" destOrd="0" presId="urn:microsoft.com/office/officeart/2005/8/layout/pyramid2"/>
    <dgm:cxn modelId="{5AE0FDC6-D4C2-49DA-8C29-13EA3F66E9B9}" type="presParOf" srcId="{D4DBF3E6-C005-4A27-8898-5C798E2411CE}" destId="{86C63492-9949-417F-887E-BAFADCA8F9BC}" srcOrd="5" destOrd="0" presId="urn:microsoft.com/office/officeart/2005/8/layout/pyramid2"/>
    <dgm:cxn modelId="{DD001136-3625-48DC-AB23-C4C65C4C5F8E}" type="presParOf" srcId="{D4DBF3E6-C005-4A27-8898-5C798E2411CE}" destId="{B3D5EFA4-7973-4DCB-AA3D-51A2508E19F5}" srcOrd="6" destOrd="0" presId="urn:microsoft.com/office/officeart/2005/8/layout/pyramid2"/>
    <dgm:cxn modelId="{6B915A0C-DA28-4787-8B27-E39754060F4C}" type="presParOf" srcId="{D4DBF3E6-C005-4A27-8898-5C798E2411CE}" destId="{0B353594-8B95-4663-AF1B-7309F6E38A03}" srcOrd="7" destOrd="0" presId="urn:microsoft.com/office/officeart/2005/8/layout/pyramid2"/>
    <dgm:cxn modelId="{589002AE-2DA6-4BE8-AAB2-1F65313D1235}" type="presParOf" srcId="{D4DBF3E6-C005-4A27-8898-5C798E2411CE}" destId="{F3AE9F42-52A5-4472-AC7B-3451233EE6DD}" srcOrd="8" destOrd="0" presId="urn:microsoft.com/office/officeart/2005/8/layout/pyramid2"/>
    <dgm:cxn modelId="{37D13B51-AF04-48A5-B11B-372A176435CD}" type="presParOf" srcId="{D4DBF3E6-C005-4A27-8898-5C798E2411CE}" destId="{BB8DC532-4562-47B1-964B-1C1049F1C817}" srcOrd="9" destOrd="0" presId="urn:microsoft.com/office/officeart/2005/8/layout/pyramid2"/>
    <dgm:cxn modelId="{FAA4F1A8-C9DA-4F1E-B7D9-B51A7BC592F4}" type="presParOf" srcId="{D4DBF3E6-C005-4A27-8898-5C798E2411CE}" destId="{24E35B39-3BCE-4B70-A997-F6483A954D76}" srcOrd="10" destOrd="0" presId="urn:microsoft.com/office/officeart/2005/8/layout/pyramid2"/>
    <dgm:cxn modelId="{63799D4A-C446-4B07-9E01-F3414B8EC020}" type="presParOf" srcId="{D4DBF3E6-C005-4A27-8898-5C798E2411CE}" destId="{EF3A913E-5C0E-4063-8AF8-D42C8A595D5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2DB38-BDE5-40E5-BA0E-A02A1163CC8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B0152E11-5A77-4A23-82D7-9DF483C31F65}">
      <dgm:prSet phldrT="[Text]" custT="1"/>
      <dgm:spPr>
        <a:solidFill>
          <a:srgbClr val="92CD8B"/>
        </a:solidFill>
        <a:sp3d>
          <a:bevelT w="101600" prst="riblet"/>
        </a:sp3d>
      </dgm:spPr>
      <dgm:t>
        <a:bodyPr/>
        <a:lstStyle/>
        <a:p>
          <a:r>
            <a: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 Komplementer </a:t>
          </a:r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 </a:t>
          </a:r>
        </a:p>
        <a:p>
          <a:r>
            <a: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 -Issue Praktik Keperawatan </a:t>
          </a:r>
        </a:p>
        <a:p>
          <a:r>
            <a: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21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7DD57-FD67-43D5-BDC7-247D8322E82E}" type="parTrans" cxnId="{29D2F6C5-978A-45BB-B7AD-2764B06286B7}">
      <dgm:prSet/>
      <dgm:spPr/>
      <dgm:t>
        <a:bodyPr/>
        <a:lstStyle/>
        <a:p>
          <a:endParaRPr lang="en-US" sz="2000"/>
        </a:p>
      </dgm:t>
    </dgm:pt>
    <dgm:pt modelId="{02EA082E-B3B2-42CC-896A-159EF4BB8376}" type="sibTrans" cxnId="{29D2F6C5-978A-45BB-B7AD-2764B06286B7}">
      <dgm:prSet/>
      <dgm:spPr/>
      <dgm:t>
        <a:bodyPr/>
        <a:lstStyle/>
        <a:p>
          <a:endParaRPr lang="en-US" sz="2000"/>
        </a:p>
      </dgm:t>
    </dgm:pt>
    <dgm:pt modelId="{242A9C54-5C74-43FC-B539-A4A79505A279}">
      <dgm:prSet phldrT="[Text]" custT="1"/>
      <dgm:spPr>
        <a:solidFill>
          <a:srgbClr val="A21D20"/>
        </a:solidFill>
        <a:sp3d>
          <a:bevelT w="101600" prst="riblet"/>
        </a:sp3d>
      </dgm:spPr>
      <dgm:t>
        <a:bodyPr/>
        <a:lstStyle/>
        <a:p>
          <a:r>
            <a: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Praktik Keperawatan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557D21-7E32-4183-8C82-A4B6EE0B1DE9}" type="parTrans" cxnId="{A41E8202-320B-4C1D-8204-3987223FB565}">
      <dgm:prSet/>
      <dgm:spPr/>
      <dgm:t>
        <a:bodyPr/>
        <a:lstStyle/>
        <a:p>
          <a:endParaRPr lang="en-US" sz="2000"/>
        </a:p>
      </dgm:t>
    </dgm:pt>
    <dgm:pt modelId="{B7249234-03DC-497C-B5AA-FE05500C4862}" type="sibTrans" cxnId="{A41E8202-320B-4C1D-8204-3987223FB565}">
      <dgm:prSet/>
      <dgm:spPr>
        <a:solidFill>
          <a:srgbClr val="003300"/>
        </a:solidFill>
        <a:sp3d>
          <a:bevelT w="101600" prst="riblet"/>
        </a:sp3d>
      </dgm:spPr>
      <dgm:t>
        <a:bodyPr/>
        <a:lstStyle/>
        <a:p>
          <a:endParaRPr lang="en-US" sz="2000" dirty="0"/>
        </a:p>
      </dgm:t>
    </dgm:pt>
    <dgm:pt modelId="{F423BA13-9D69-440D-8763-074333C82D32}">
      <dgm:prSet phldrT="[Text]" custT="1"/>
      <dgm:spPr>
        <a:solidFill>
          <a:srgbClr val="A21D20"/>
        </a:solidFill>
        <a:sp3d>
          <a:bevelT w="101600" prst="riblet"/>
        </a:sp3d>
      </dgm:spPr>
      <dgm:t>
        <a:bodyPr/>
        <a:lstStyle/>
        <a:p>
          <a:r>
            <a: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Pendidikan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472143-8A00-4F53-AE7E-574890EC6CA9}" type="parTrans" cxnId="{23B41EE7-26E0-429C-9F0D-0C7569E32048}">
      <dgm:prSet/>
      <dgm:spPr/>
      <dgm:t>
        <a:bodyPr/>
        <a:lstStyle/>
        <a:p>
          <a:endParaRPr lang="en-US" sz="2000"/>
        </a:p>
      </dgm:t>
    </dgm:pt>
    <dgm:pt modelId="{77535EBF-2401-47B2-AA22-5E4F2E3D79FB}" type="sibTrans" cxnId="{23B41EE7-26E0-429C-9F0D-0C7569E32048}">
      <dgm:prSet/>
      <dgm:spPr>
        <a:solidFill>
          <a:srgbClr val="003300"/>
        </a:solidFill>
        <a:sp3d>
          <a:bevelT w="101600" prst="riblet"/>
        </a:sp3d>
      </dgm:spPr>
      <dgm:t>
        <a:bodyPr/>
        <a:lstStyle/>
        <a:p>
          <a:endParaRPr lang="en-US" sz="2000" dirty="0"/>
        </a:p>
      </dgm:t>
    </dgm:pt>
    <dgm:pt modelId="{829F36C3-FB0B-42E1-9C4B-310F69AC151C}">
      <dgm:prSet phldrT="[Text]" custT="1"/>
      <dgm:spPr>
        <a:solidFill>
          <a:srgbClr val="A21D20"/>
        </a:solidFill>
        <a:sp3d>
          <a:bevelT w="101600" prst="riblet"/>
        </a:sp3d>
      </dgm:spPr>
      <dgm:t>
        <a:bodyPr/>
        <a:lstStyle/>
        <a:p>
          <a:r>
            <a: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44412-8438-4EDE-9AA4-DCF571495539}" type="parTrans" cxnId="{7BF01619-256B-4929-BB0F-2C58B104662E}">
      <dgm:prSet/>
      <dgm:spPr/>
      <dgm:t>
        <a:bodyPr/>
        <a:lstStyle/>
        <a:p>
          <a:endParaRPr lang="en-US" sz="2000"/>
        </a:p>
      </dgm:t>
    </dgm:pt>
    <dgm:pt modelId="{110AA602-7665-42AA-815E-C6F25AE88377}" type="sibTrans" cxnId="{7BF01619-256B-4929-BB0F-2C58B104662E}">
      <dgm:prSet/>
      <dgm:spPr>
        <a:solidFill>
          <a:srgbClr val="003300"/>
        </a:solidFill>
        <a:sp3d>
          <a:bevelT w="101600" prst="riblet"/>
        </a:sp3d>
      </dgm:spPr>
      <dgm:t>
        <a:bodyPr/>
        <a:lstStyle/>
        <a:p>
          <a:endParaRPr lang="en-US" sz="2000" dirty="0"/>
        </a:p>
      </dgm:t>
    </dgm:pt>
    <dgm:pt modelId="{605B5E00-10CB-4DD1-9392-4102CE382AED}">
      <dgm:prSet phldrT="[Text]" custT="1"/>
      <dgm:spPr>
        <a:solidFill>
          <a:srgbClr val="A21D20"/>
        </a:solidFill>
        <a:sp3d>
          <a:bevelT w="101600" prst="riblet"/>
        </a:sp3d>
      </dgm:spPr>
      <dgm:t>
        <a:bodyPr/>
        <a:lstStyle/>
        <a:p>
          <a:r>
            <a: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A9973-922D-4270-A344-FA727319CB14}" type="sibTrans" cxnId="{EBF2CE5C-53C9-484F-B40C-C1E3C665A4DA}">
      <dgm:prSet/>
      <dgm:spPr>
        <a:solidFill>
          <a:srgbClr val="003300"/>
        </a:solidFill>
        <a:sp3d>
          <a:bevelT w="101600" prst="riblet"/>
        </a:sp3d>
      </dgm:spPr>
      <dgm:t>
        <a:bodyPr/>
        <a:lstStyle/>
        <a:p>
          <a:endParaRPr lang="en-US" sz="2000" dirty="0"/>
        </a:p>
      </dgm:t>
    </dgm:pt>
    <dgm:pt modelId="{9CE236F8-2D4A-45BF-A4BD-0E6780AB42B6}" type="parTrans" cxnId="{EBF2CE5C-53C9-484F-B40C-C1E3C665A4DA}">
      <dgm:prSet/>
      <dgm:spPr/>
      <dgm:t>
        <a:bodyPr/>
        <a:lstStyle/>
        <a:p>
          <a:endParaRPr lang="en-US" sz="2000"/>
        </a:p>
      </dgm:t>
    </dgm:pt>
    <dgm:pt modelId="{079DA467-2B5C-4297-AF43-98F35B8DAE28}">
      <dgm:prSet phldrT="[Text]" custT="1"/>
      <dgm:spPr>
        <a:solidFill>
          <a:srgbClr val="A21D20"/>
        </a:solidFill>
        <a:sp3d>
          <a:bevelT w="101600" prst="riblet"/>
        </a:sp3d>
      </dgm:spPr>
      <dgm:t>
        <a:bodyPr/>
        <a:lstStyle/>
        <a:p>
          <a:r>
            <a: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Organsasi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A7B6F-2387-4905-8432-08635365B94C}" type="parTrans" cxnId="{D6A5B961-10A6-471F-81AE-A66E57370126}">
      <dgm:prSet/>
      <dgm:spPr/>
      <dgm:t>
        <a:bodyPr/>
        <a:lstStyle/>
        <a:p>
          <a:endParaRPr lang="id-ID"/>
        </a:p>
      </dgm:t>
    </dgm:pt>
    <dgm:pt modelId="{9E4D29EC-8F7E-49A0-BE22-3E5B694D5B97}" type="sibTrans" cxnId="{D6A5B961-10A6-471F-81AE-A66E57370126}">
      <dgm:prSet/>
      <dgm:spPr>
        <a:solidFill>
          <a:srgbClr val="003300"/>
        </a:solidFill>
        <a:sp3d>
          <a:bevelT w="101600" prst="riblet"/>
        </a:sp3d>
      </dgm:spPr>
      <dgm:t>
        <a:bodyPr/>
        <a:lstStyle/>
        <a:p>
          <a:endParaRPr lang="id-ID"/>
        </a:p>
      </dgm:t>
    </dgm:pt>
    <dgm:pt modelId="{05692528-A2BE-4544-852F-723C71AD6C9B}" type="pres">
      <dgm:prSet presAssocID="{C282DB38-BDE5-40E5-BA0E-A02A1163CC8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B6DD9C-1B2C-457E-8B98-10E02A080793}" type="pres">
      <dgm:prSet presAssocID="{B0152E11-5A77-4A23-82D7-9DF483C31F65}" presName="centerShape" presStyleLbl="node0" presStyleIdx="0" presStyleCnt="1" custScaleX="156591" custScaleY="126874" custLinFactNeighborY="-2094"/>
      <dgm:spPr/>
    </dgm:pt>
    <dgm:pt modelId="{710325EB-62EB-4BB7-94F6-A19F692A2656}" type="pres">
      <dgm:prSet presAssocID="{242A9C54-5C74-43FC-B539-A4A79505A279}" presName="node" presStyleLbl="node1" presStyleIdx="0" presStyleCnt="5" custScaleX="185886">
        <dgm:presLayoutVars>
          <dgm:bulletEnabled val="1"/>
        </dgm:presLayoutVars>
      </dgm:prSet>
      <dgm:spPr/>
    </dgm:pt>
    <dgm:pt modelId="{82D16763-3C99-4506-BBEF-1EB6E8BBCFFC}" type="pres">
      <dgm:prSet presAssocID="{242A9C54-5C74-43FC-B539-A4A79505A279}" presName="dummy" presStyleCnt="0"/>
      <dgm:spPr>
        <a:sp3d>
          <a:bevelT w="101600" prst="riblet"/>
        </a:sp3d>
      </dgm:spPr>
    </dgm:pt>
    <dgm:pt modelId="{77753365-D1C8-41CF-B40F-9651B9F8B6C4}" type="pres">
      <dgm:prSet presAssocID="{B7249234-03DC-497C-B5AA-FE05500C4862}" presName="sibTrans" presStyleLbl="sibTrans2D1" presStyleIdx="0" presStyleCnt="5"/>
      <dgm:spPr/>
    </dgm:pt>
    <dgm:pt modelId="{BE6EB204-F766-4F95-AFD1-905121D896E4}" type="pres">
      <dgm:prSet presAssocID="{F423BA13-9D69-440D-8763-074333C82D32}" presName="node" presStyleLbl="node1" presStyleIdx="1" presStyleCnt="5" custScaleX="165339" custRadScaleRad="132974" custRadScaleInc="52145">
        <dgm:presLayoutVars>
          <dgm:bulletEnabled val="1"/>
        </dgm:presLayoutVars>
      </dgm:prSet>
      <dgm:spPr/>
    </dgm:pt>
    <dgm:pt modelId="{A8337984-C7DF-458A-8D77-0D2D6F00DCD0}" type="pres">
      <dgm:prSet presAssocID="{F423BA13-9D69-440D-8763-074333C82D32}" presName="dummy" presStyleCnt="0"/>
      <dgm:spPr>
        <a:sp3d>
          <a:bevelT w="101600" prst="riblet"/>
        </a:sp3d>
      </dgm:spPr>
    </dgm:pt>
    <dgm:pt modelId="{35B755F6-ABB8-41E9-BE0B-6CDD91858B78}" type="pres">
      <dgm:prSet presAssocID="{77535EBF-2401-47B2-AA22-5E4F2E3D79FB}" presName="sibTrans" presStyleLbl="sibTrans2D1" presStyleIdx="1" presStyleCnt="5" custLinFactNeighborX="2186" custLinFactNeighborY="-364"/>
      <dgm:spPr/>
    </dgm:pt>
    <dgm:pt modelId="{C48364B1-111E-4B06-9B3B-E494BE90B7CB}" type="pres">
      <dgm:prSet presAssocID="{605B5E00-10CB-4DD1-9392-4102CE382AED}" presName="node" presStyleLbl="node1" presStyleIdx="2" presStyleCnt="5" custScaleX="192462">
        <dgm:presLayoutVars>
          <dgm:bulletEnabled val="1"/>
        </dgm:presLayoutVars>
      </dgm:prSet>
      <dgm:spPr/>
    </dgm:pt>
    <dgm:pt modelId="{4ADCC38F-F8A2-4E2E-B081-D2DE59D59792}" type="pres">
      <dgm:prSet presAssocID="{605B5E00-10CB-4DD1-9392-4102CE382AED}" presName="dummy" presStyleCnt="0"/>
      <dgm:spPr>
        <a:sp3d>
          <a:bevelT w="101600" prst="riblet"/>
        </a:sp3d>
      </dgm:spPr>
    </dgm:pt>
    <dgm:pt modelId="{744E9071-B22D-4BB1-85B2-8908C708C33A}" type="pres">
      <dgm:prSet presAssocID="{B38A9973-922D-4270-A344-FA727319CB14}" presName="sibTrans" presStyleLbl="sibTrans2D1" presStyleIdx="2" presStyleCnt="5"/>
      <dgm:spPr/>
    </dgm:pt>
    <dgm:pt modelId="{1B012C79-4FC4-4D63-90C4-D2C6D17CB220}" type="pres">
      <dgm:prSet presAssocID="{829F36C3-FB0B-42E1-9C4B-310F69AC151C}" presName="node" presStyleLbl="node1" presStyleIdx="3" presStyleCnt="5" custScaleX="184578" custRadScaleRad="119396">
        <dgm:presLayoutVars>
          <dgm:bulletEnabled val="1"/>
        </dgm:presLayoutVars>
      </dgm:prSet>
      <dgm:spPr/>
    </dgm:pt>
    <dgm:pt modelId="{57D78A56-A22D-4B7B-A3B8-88C44B016281}" type="pres">
      <dgm:prSet presAssocID="{829F36C3-FB0B-42E1-9C4B-310F69AC151C}" presName="dummy" presStyleCnt="0"/>
      <dgm:spPr>
        <a:sp3d>
          <a:bevelT w="101600" prst="riblet"/>
        </a:sp3d>
      </dgm:spPr>
    </dgm:pt>
    <dgm:pt modelId="{B5377257-5731-4611-8AF1-5F23D1A99942}" type="pres">
      <dgm:prSet presAssocID="{110AA602-7665-42AA-815E-C6F25AE88377}" presName="sibTrans" presStyleLbl="sibTrans2D1" presStyleIdx="3" presStyleCnt="5" custAng="0"/>
      <dgm:spPr/>
    </dgm:pt>
    <dgm:pt modelId="{B8A8A7F8-C471-4A06-877F-4AFD798F4DD3}" type="pres">
      <dgm:prSet presAssocID="{079DA467-2B5C-4297-AF43-98F35B8DAE28}" presName="node" presStyleLbl="node1" presStyleIdx="4" presStyleCnt="5" custScaleX="172986" custRadScaleRad="134736" custRadScaleInc="-46647">
        <dgm:presLayoutVars>
          <dgm:bulletEnabled val="1"/>
        </dgm:presLayoutVars>
      </dgm:prSet>
      <dgm:spPr/>
    </dgm:pt>
    <dgm:pt modelId="{6D48D676-8458-4531-9700-3CA94DCB4D34}" type="pres">
      <dgm:prSet presAssocID="{079DA467-2B5C-4297-AF43-98F35B8DAE28}" presName="dummy" presStyleCnt="0"/>
      <dgm:spPr>
        <a:sp3d>
          <a:bevelT w="101600" prst="riblet"/>
        </a:sp3d>
      </dgm:spPr>
    </dgm:pt>
    <dgm:pt modelId="{402269B1-DAC1-4531-BB84-104F3614D1B6}" type="pres">
      <dgm:prSet presAssocID="{9E4D29EC-8F7E-49A0-BE22-3E5B694D5B97}" presName="sibTrans" presStyleLbl="sibTrans2D1" presStyleIdx="4" presStyleCnt="5" custAng="0"/>
      <dgm:spPr/>
    </dgm:pt>
  </dgm:ptLst>
  <dgm:cxnLst>
    <dgm:cxn modelId="{A41E8202-320B-4C1D-8204-3987223FB565}" srcId="{B0152E11-5A77-4A23-82D7-9DF483C31F65}" destId="{242A9C54-5C74-43FC-B539-A4A79505A279}" srcOrd="0" destOrd="0" parTransId="{BA557D21-7E32-4183-8C82-A4B6EE0B1DE9}" sibTransId="{B7249234-03DC-497C-B5AA-FE05500C4862}"/>
    <dgm:cxn modelId="{34B0BA0C-543A-4611-9C75-537C3FCA4268}" type="presOf" srcId="{C282DB38-BDE5-40E5-BA0E-A02A1163CC8D}" destId="{05692528-A2BE-4544-852F-723C71AD6C9B}" srcOrd="0" destOrd="0" presId="urn:microsoft.com/office/officeart/2005/8/layout/radial6"/>
    <dgm:cxn modelId="{7BF01619-256B-4929-BB0F-2C58B104662E}" srcId="{B0152E11-5A77-4A23-82D7-9DF483C31F65}" destId="{829F36C3-FB0B-42E1-9C4B-310F69AC151C}" srcOrd="3" destOrd="0" parTransId="{4D044412-8438-4EDE-9AA4-DCF571495539}" sibTransId="{110AA602-7665-42AA-815E-C6F25AE88377}"/>
    <dgm:cxn modelId="{EBF2CE5C-53C9-484F-B40C-C1E3C665A4DA}" srcId="{B0152E11-5A77-4A23-82D7-9DF483C31F65}" destId="{605B5E00-10CB-4DD1-9392-4102CE382AED}" srcOrd="2" destOrd="0" parTransId="{9CE236F8-2D4A-45BF-A4BD-0E6780AB42B6}" sibTransId="{B38A9973-922D-4270-A344-FA727319CB14}"/>
    <dgm:cxn modelId="{0C431A41-DA6A-4331-8B78-B053F0C0E11E}" type="presOf" srcId="{9E4D29EC-8F7E-49A0-BE22-3E5B694D5B97}" destId="{402269B1-DAC1-4531-BB84-104F3614D1B6}" srcOrd="0" destOrd="0" presId="urn:microsoft.com/office/officeart/2005/8/layout/radial6"/>
    <dgm:cxn modelId="{D6A5B961-10A6-471F-81AE-A66E57370126}" srcId="{B0152E11-5A77-4A23-82D7-9DF483C31F65}" destId="{079DA467-2B5C-4297-AF43-98F35B8DAE28}" srcOrd="4" destOrd="0" parTransId="{30DA7B6F-2387-4905-8432-08635365B94C}" sibTransId="{9E4D29EC-8F7E-49A0-BE22-3E5B694D5B97}"/>
    <dgm:cxn modelId="{B6D42563-5AF9-4F23-AD67-0B24F3E3EEED}" type="presOf" srcId="{B0152E11-5A77-4A23-82D7-9DF483C31F65}" destId="{F8B6DD9C-1B2C-457E-8B98-10E02A080793}" srcOrd="0" destOrd="0" presId="urn:microsoft.com/office/officeart/2005/8/layout/radial6"/>
    <dgm:cxn modelId="{006D294E-93DC-4ECC-B718-049E05A97817}" type="presOf" srcId="{605B5E00-10CB-4DD1-9392-4102CE382AED}" destId="{C48364B1-111E-4B06-9B3B-E494BE90B7CB}" srcOrd="0" destOrd="0" presId="urn:microsoft.com/office/officeart/2005/8/layout/radial6"/>
    <dgm:cxn modelId="{1416E76F-CA03-456B-9DC0-4467BD8109FA}" type="presOf" srcId="{079DA467-2B5C-4297-AF43-98F35B8DAE28}" destId="{B8A8A7F8-C471-4A06-877F-4AFD798F4DD3}" srcOrd="0" destOrd="0" presId="urn:microsoft.com/office/officeart/2005/8/layout/radial6"/>
    <dgm:cxn modelId="{EA4C1E71-1DBD-4DB0-9C3C-ECF2B392BD1E}" type="presOf" srcId="{829F36C3-FB0B-42E1-9C4B-310F69AC151C}" destId="{1B012C79-4FC4-4D63-90C4-D2C6D17CB220}" srcOrd="0" destOrd="0" presId="urn:microsoft.com/office/officeart/2005/8/layout/radial6"/>
    <dgm:cxn modelId="{8E62AF55-B1E7-4173-83A4-0DC870955AEE}" type="presOf" srcId="{B7249234-03DC-497C-B5AA-FE05500C4862}" destId="{77753365-D1C8-41CF-B40F-9651B9F8B6C4}" srcOrd="0" destOrd="0" presId="urn:microsoft.com/office/officeart/2005/8/layout/radial6"/>
    <dgm:cxn modelId="{EF9E1B9B-1C1D-4FF8-B4EA-166A4A0CFA19}" type="presOf" srcId="{77535EBF-2401-47B2-AA22-5E4F2E3D79FB}" destId="{35B755F6-ABB8-41E9-BE0B-6CDD91858B78}" srcOrd="0" destOrd="0" presId="urn:microsoft.com/office/officeart/2005/8/layout/radial6"/>
    <dgm:cxn modelId="{C8797C9F-8537-48A1-81A5-D319022BD13B}" type="presOf" srcId="{242A9C54-5C74-43FC-B539-A4A79505A279}" destId="{710325EB-62EB-4BB7-94F6-A19F692A2656}" srcOrd="0" destOrd="0" presId="urn:microsoft.com/office/officeart/2005/8/layout/radial6"/>
    <dgm:cxn modelId="{543051A7-192A-46D4-A147-2EA058E9BDEA}" type="presOf" srcId="{F423BA13-9D69-440D-8763-074333C82D32}" destId="{BE6EB204-F766-4F95-AFD1-905121D896E4}" srcOrd="0" destOrd="0" presId="urn:microsoft.com/office/officeart/2005/8/layout/radial6"/>
    <dgm:cxn modelId="{29D2F6C5-978A-45BB-B7AD-2764B06286B7}" srcId="{C282DB38-BDE5-40E5-BA0E-A02A1163CC8D}" destId="{B0152E11-5A77-4A23-82D7-9DF483C31F65}" srcOrd="0" destOrd="0" parTransId="{4387DD57-FD67-43D5-BDC7-247D8322E82E}" sibTransId="{02EA082E-B3B2-42CC-896A-159EF4BB8376}"/>
    <dgm:cxn modelId="{23B41EE7-26E0-429C-9F0D-0C7569E32048}" srcId="{B0152E11-5A77-4A23-82D7-9DF483C31F65}" destId="{F423BA13-9D69-440D-8763-074333C82D32}" srcOrd="1" destOrd="0" parTransId="{92472143-8A00-4F53-AE7E-574890EC6CA9}" sibTransId="{77535EBF-2401-47B2-AA22-5E4F2E3D79FB}"/>
    <dgm:cxn modelId="{665DCBF1-3DEC-45BF-9EFB-3E01EF184970}" type="presOf" srcId="{B38A9973-922D-4270-A344-FA727319CB14}" destId="{744E9071-B22D-4BB1-85B2-8908C708C33A}" srcOrd="0" destOrd="0" presId="urn:microsoft.com/office/officeart/2005/8/layout/radial6"/>
    <dgm:cxn modelId="{A368AAF7-DD8F-4398-A123-947395B219DC}" type="presOf" srcId="{110AA602-7665-42AA-815E-C6F25AE88377}" destId="{B5377257-5731-4611-8AF1-5F23D1A99942}" srcOrd="0" destOrd="0" presId="urn:microsoft.com/office/officeart/2005/8/layout/radial6"/>
    <dgm:cxn modelId="{ED0EFB12-6EC9-47F2-B0FB-6AFBDF5AF7C5}" type="presParOf" srcId="{05692528-A2BE-4544-852F-723C71AD6C9B}" destId="{F8B6DD9C-1B2C-457E-8B98-10E02A080793}" srcOrd="0" destOrd="0" presId="urn:microsoft.com/office/officeart/2005/8/layout/radial6"/>
    <dgm:cxn modelId="{17BF7E37-00B9-480D-B36F-013A24824CAD}" type="presParOf" srcId="{05692528-A2BE-4544-852F-723C71AD6C9B}" destId="{710325EB-62EB-4BB7-94F6-A19F692A2656}" srcOrd="1" destOrd="0" presId="urn:microsoft.com/office/officeart/2005/8/layout/radial6"/>
    <dgm:cxn modelId="{2A2A5969-B965-4A34-90CD-D1B896649DD8}" type="presParOf" srcId="{05692528-A2BE-4544-852F-723C71AD6C9B}" destId="{82D16763-3C99-4506-BBEF-1EB6E8BBCFFC}" srcOrd="2" destOrd="0" presId="urn:microsoft.com/office/officeart/2005/8/layout/radial6"/>
    <dgm:cxn modelId="{F779B8D8-3052-4B29-BC4E-03AE6E5C5332}" type="presParOf" srcId="{05692528-A2BE-4544-852F-723C71AD6C9B}" destId="{77753365-D1C8-41CF-B40F-9651B9F8B6C4}" srcOrd="3" destOrd="0" presId="urn:microsoft.com/office/officeart/2005/8/layout/radial6"/>
    <dgm:cxn modelId="{4DBB2502-3531-467A-845F-048F315DA526}" type="presParOf" srcId="{05692528-A2BE-4544-852F-723C71AD6C9B}" destId="{BE6EB204-F766-4F95-AFD1-905121D896E4}" srcOrd="4" destOrd="0" presId="urn:microsoft.com/office/officeart/2005/8/layout/radial6"/>
    <dgm:cxn modelId="{F51DD565-D58B-4D39-8108-34788EEB1CCE}" type="presParOf" srcId="{05692528-A2BE-4544-852F-723C71AD6C9B}" destId="{A8337984-C7DF-458A-8D77-0D2D6F00DCD0}" srcOrd="5" destOrd="0" presId="urn:microsoft.com/office/officeart/2005/8/layout/radial6"/>
    <dgm:cxn modelId="{FD401D57-2FC0-41F5-8FF0-295DAB4A4B67}" type="presParOf" srcId="{05692528-A2BE-4544-852F-723C71AD6C9B}" destId="{35B755F6-ABB8-41E9-BE0B-6CDD91858B78}" srcOrd="6" destOrd="0" presId="urn:microsoft.com/office/officeart/2005/8/layout/radial6"/>
    <dgm:cxn modelId="{1EEA2DC2-BCA9-4342-92BA-205A2AC2103C}" type="presParOf" srcId="{05692528-A2BE-4544-852F-723C71AD6C9B}" destId="{C48364B1-111E-4B06-9B3B-E494BE90B7CB}" srcOrd="7" destOrd="0" presId="urn:microsoft.com/office/officeart/2005/8/layout/radial6"/>
    <dgm:cxn modelId="{650914FD-0F52-47A9-9BC8-A5F5147E11E7}" type="presParOf" srcId="{05692528-A2BE-4544-852F-723C71AD6C9B}" destId="{4ADCC38F-F8A2-4E2E-B081-D2DE59D59792}" srcOrd="8" destOrd="0" presId="urn:microsoft.com/office/officeart/2005/8/layout/radial6"/>
    <dgm:cxn modelId="{27335063-3641-4A6B-8696-1AA946FCDF8C}" type="presParOf" srcId="{05692528-A2BE-4544-852F-723C71AD6C9B}" destId="{744E9071-B22D-4BB1-85B2-8908C708C33A}" srcOrd="9" destOrd="0" presId="urn:microsoft.com/office/officeart/2005/8/layout/radial6"/>
    <dgm:cxn modelId="{A1FAE8A9-0F92-43B8-8F50-24EA8DB1ADBB}" type="presParOf" srcId="{05692528-A2BE-4544-852F-723C71AD6C9B}" destId="{1B012C79-4FC4-4D63-90C4-D2C6D17CB220}" srcOrd="10" destOrd="0" presId="urn:microsoft.com/office/officeart/2005/8/layout/radial6"/>
    <dgm:cxn modelId="{AA703616-6B8A-4515-9103-C2E659C0B240}" type="presParOf" srcId="{05692528-A2BE-4544-852F-723C71AD6C9B}" destId="{57D78A56-A22D-4B7B-A3B8-88C44B016281}" srcOrd="11" destOrd="0" presId="urn:microsoft.com/office/officeart/2005/8/layout/radial6"/>
    <dgm:cxn modelId="{C38ABFC1-9AA6-4C97-9B86-184A6999A8C8}" type="presParOf" srcId="{05692528-A2BE-4544-852F-723C71AD6C9B}" destId="{B5377257-5731-4611-8AF1-5F23D1A99942}" srcOrd="12" destOrd="0" presId="urn:microsoft.com/office/officeart/2005/8/layout/radial6"/>
    <dgm:cxn modelId="{EAA6EFB3-298B-416E-B47F-99342F7F2982}" type="presParOf" srcId="{05692528-A2BE-4544-852F-723C71AD6C9B}" destId="{B8A8A7F8-C471-4A06-877F-4AFD798F4DD3}" srcOrd="13" destOrd="0" presId="urn:microsoft.com/office/officeart/2005/8/layout/radial6"/>
    <dgm:cxn modelId="{9DF4F411-D26A-44D2-B0A6-9ADBE04DD1C0}" type="presParOf" srcId="{05692528-A2BE-4544-852F-723C71AD6C9B}" destId="{6D48D676-8458-4531-9700-3CA94DCB4D34}" srcOrd="14" destOrd="0" presId="urn:microsoft.com/office/officeart/2005/8/layout/radial6"/>
    <dgm:cxn modelId="{0599CED5-DF8A-4C1A-ADAE-40A88587AB81}" type="presParOf" srcId="{05692528-A2BE-4544-852F-723C71AD6C9B}" destId="{402269B1-DAC1-4531-BB84-104F3614D1B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49049-2866-4EB0-B52B-C53EDBD672C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D1BD9FF-A19B-4389-BBBB-8328A6370907}">
      <dgm:prSet phldrT="[Text]"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Maternitas</a:t>
          </a:r>
        </a:p>
      </dgm:t>
    </dgm:pt>
    <dgm:pt modelId="{C7682A0E-2343-4EC0-8594-BC6B5A3B4F09}" type="parTrans" cxnId="{9458521B-F5F9-4C03-AB16-55B66897B6FD}">
      <dgm:prSet/>
      <dgm:spPr/>
      <dgm:t>
        <a:bodyPr/>
        <a:lstStyle/>
        <a:p>
          <a:endParaRPr lang="id-ID"/>
        </a:p>
      </dgm:t>
    </dgm:pt>
    <dgm:pt modelId="{CD647CDB-8506-4625-A0DD-176FE08CD97A}" type="sibTrans" cxnId="{9458521B-F5F9-4C03-AB16-55B66897B6FD}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E857EAEA-F323-4844-95A4-91B5E30509D9}">
      <dgm:prSet phldrT="[Text]"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Jiwa</a:t>
          </a:r>
        </a:p>
      </dgm:t>
    </dgm:pt>
    <dgm:pt modelId="{7DD726C4-4CB6-411A-ADF7-083CE929D4D7}" type="parTrans" cxnId="{EE77BB31-B064-4605-A808-A1B10443F3A2}">
      <dgm:prSet/>
      <dgm:spPr/>
      <dgm:t>
        <a:bodyPr/>
        <a:lstStyle/>
        <a:p>
          <a:endParaRPr lang="id-ID"/>
        </a:p>
      </dgm:t>
    </dgm:pt>
    <dgm:pt modelId="{332A20C4-8244-4D7C-A2BD-C95E01C058E0}" type="sibTrans" cxnId="{EE77BB31-B064-4605-A808-A1B10443F3A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85140383-01EE-48E9-A62E-9B7871571E7F}">
      <dgm:prSet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Komunitas</a:t>
          </a:r>
        </a:p>
      </dgm:t>
    </dgm:pt>
    <dgm:pt modelId="{002986C5-F8E4-434A-8A32-C687FD5032D4}" type="parTrans" cxnId="{75968AD0-C6B6-4697-9932-8BB2E98250F1}">
      <dgm:prSet/>
      <dgm:spPr/>
      <dgm:t>
        <a:bodyPr/>
        <a:lstStyle/>
        <a:p>
          <a:endParaRPr lang="id-ID"/>
        </a:p>
      </dgm:t>
    </dgm:pt>
    <dgm:pt modelId="{8A10584C-133F-4204-B16A-8A2B3A12EA7D}" type="sibTrans" cxnId="{75968AD0-C6B6-4697-9932-8BB2E98250F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043063A0-ACE8-4774-B0C2-E4B0359F6D77}">
      <dgm:prSet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Anak</a:t>
          </a:r>
        </a:p>
      </dgm:t>
    </dgm:pt>
    <dgm:pt modelId="{3615C4FA-2E23-47EC-96D3-04D4B43E2E88}" type="parTrans" cxnId="{D36D110F-E2C5-49A3-8813-ECC44C528ED0}">
      <dgm:prSet/>
      <dgm:spPr/>
      <dgm:t>
        <a:bodyPr/>
        <a:lstStyle/>
        <a:p>
          <a:endParaRPr lang="id-ID"/>
        </a:p>
      </dgm:t>
    </dgm:pt>
    <dgm:pt modelId="{4F2D987A-4A54-412F-AFA1-370DD93FB711}" type="sibTrans" cxnId="{D36D110F-E2C5-49A3-8813-ECC44C528ED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070399AB-C0A3-43A4-BAC9-7B7D4DC9802C}">
      <dgm:prSet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KMB</a:t>
          </a:r>
        </a:p>
      </dgm:t>
    </dgm:pt>
    <dgm:pt modelId="{CB9E77E3-EDC8-400E-8B64-E2CDEBBC40C3}" type="parTrans" cxnId="{4AFE6149-BDC6-45BC-B462-23423865C472}">
      <dgm:prSet/>
      <dgm:spPr/>
      <dgm:t>
        <a:bodyPr/>
        <a:lstStyle/>
        <a:p>
          <a:endParaRPr lang="id-ID"/>
        </a:p>
      </dgm:t>
    </dgm:pt>
    <dgm:pt modelId="{EDE9473F-CDD7-4903-8417-0ACAFD6E6630}" type="sibTrans" cxnId="{4AFE6149-BDC6-45BC-B462-23423865C472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A46E0B77-F291-41F4-ACBB-BBDE9B9ADA51}">
      <dgm:prSet custT="1"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id-ID" sz="2800" dirty="0"/>
            <a:t>UGD &amp; Kritis</a:t>
          </a:r>
        </a:p>
      </dgm:t>
    </dgm:pt>
    <dgm:pt modelId="{8EA3A14C-165D-4428-9F14-CE8BE86B6245}" type="parTrans" cxnId="{6B5E9E75-E338-4441-B5E2-1F4BBA08A9DA}">
      <dgm:prSet/>
      <dgm:spPr/>
      <dgm:t>
        <a:bodyPr/>
        <a:lstStyle/>
        <a:p>
          <a:endParaRPr lang="id-ID"/>
        </a:p>
      </dgm:t>
    </dgm:pt>
    <dgm:pt modelId="{C5270A2A-5046-4B6E-8535-CC8C22814C6C}" type="sibTrans" cxnId="{6B5E9E75-E338-4441-B5E2-1F4BBA08A9D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50A5BAF0-659C-4F1F-808B-A463732D7273}" type="pres">
      <dgm:prSet presAssocID="{85B49049-2866-4EB0-B52B-C53EDBD672C8}" presName="Name0" presStyleCnt="0">
        <dgm:presLayoutVars>
          <dgm:chMax val="7"/>
          <dgm:chPref val="7"/>
          <dgm:dir/>
        </dgm:presLayoutVars>
      </dgm:prSet>
      <dgm:spPr/>
    </dgm:pt>
    <dgm:pt modelId="{BA8CE3FA-337D-427B-94CC-FD0497238ABF}" type="pres">
      <dgm:prSet presAssocID="{85B49049-2866-4EB0-B52B-C53EDBD672C8}" presName="dot1" presStyleLbl="alignNode1" presStyleIdx="0" presStyleCnt="17"/>
      <dgm:spPr/>
    </dgm:pt>
    <dgm:pt modelId="{CF449599-6471-4430-9011-077BD5C0EE31}" type="pres">
      <dgm:prSet presAssocID="{85B49049-2866-4EB0-B52B-C53EDBD672C8}" presName="dot2" presStyleLbl="alignNode1" presStyleIdx="1" presStyleCnt="17"/>
      <dgm:spPr/>
    </dgm:pt>
    <dgm:pt modelId="{B2EEF366-148C-4076-B96D-A177022D6EB9}" type="pres">
      <dgm:prSet presAssocID="{85B49049-2866-4EB0-B52B-C53EDBD672C8}" presName="dot3" presStyleLbl="alignNode1" presStyleIdx="2" presStyleCnt="17"/>
      <dgm:spPr/>
    </dgm:pt>
    <dgm:pt modelId="{F86FBA46-CBC8-47A8-BF58-56DB4B325B1D}" type="pres">
      <dgm:prSet presAssocID="{85B49049-2866-4EB0-B52B-C53EDBD672C8}" presName="dot4" presStyleLbl="alignNode1" presStyleIdx="3" presStyleCnt="17"/>
      <dgm:spPr/>
    </dgm:pt>
    <dgm:pt modelId="{91FE76BF-0CD0-46C7-ABF5-80C817BB1FD4}" type="pres">
      <dgm:prSet presAssocID="{85B49049-2866-4EB0-B52B-C53EDBD672C8}" presName="dot5" presStyleLbl="alignNode1" presStyleIdx="4" presStyleCnt="17"/>
      <dgm:spPr/>
    </dgm:pt>
    <dgm:pt modelId="{C29E1175-5C1A-4F19-9309-DFDF93D7E4DD}" type="pres">
      <dgm:prSet presAssocID="{85B49049-2866-4EB0-B52B-C53EDBD672C8}" presName="dot6" presStyleLbl="alignNode1" presStyleIdx="5" presStyleCnt="17"/>
      <dgm:spPr/>
    </dgm:pt>
    <dgm:pt modelId="{83853906-131C-469C-901C-9B3F753420FC}" type="pres">
      <dgm:prSet presAssocID="{85B49049-2866-4EB0-B52B-C53EDBD672C8}" presName="dot7" presStyleLbl="alignNode1" presStyleIdx="6" presStyleCnt="17"/>
      <dgm:spPr/>
    </dgm:pt>
    <dgm:pt modelId="{E39F20B3-D012-42EA-9BBF-75368A8F3309}" type="pres">
      <dgm:prSet presAssocID="{85B49049-2866-4EB0-B52B-C53EDBD672C8}" presName="dot8" presStyleLbl="alignNode1" presStyleIdx="7" presStyleCnt="17"/>
      <dgm:spPr/>
    </dgm:pt>
    <dgm:pt modelId="{BC2EBD69-6D2D-4CF6-B704-C7A0DEE1DF0D}" type="pres">
      <dgm:prSet presAssocID="{85B49049-2866-4EB0-B52B-C53EDBD672C8}" presName="dot9" presStyleLbl="alignNode1" presStyleIdx="8" presStyleCnt="17"/>
      <dgm:spPr/>
    </dgm:pt>
    <dgm:pt modelId="{9A60C225-1DA5-4020-BE48-1A68A169889B}" type="pres">
      <dgm:prSet presAssocID="{85B49049-2866-4EB0-B52B-C53EDBD672C8}" presName="dot10" presStyleLbl="alignNode1" presStyleIdx="9" presStyleCnt="17"/>
      <dgm:spPr/>
    </dgm:pt>
    <dgm:pt modelId="{8660CDF0-F97C-4DA1-B61B-220921FC5973}" type="pres">
      <dgm:prSet presAssocID="{85B49049-2866-4EB0-B52B-C53EDBD672C8}" presName="dotArrow1" presStyleLbl="alignNode1" presStyleIdx="10" presStyleCnt="17"/>
      <dgm:spPr/>
    </dgm:pt>
    <dgm:pt modelId="{A4E9354D-FE75-43DE-8FEA-F5CD352167B5}" type="pres">
      <dgm:prSet presAssocID="{85B49049-2866-4EB0-B52B-C53EDBD672C8}" presName="dotArrow2" presStyleLbl="alignNode1" presStyleIdx="11" presStyleCnt="17"/>
      <dgm:spPr/>
    </dgm:pt>
    <dgm:pt modelId="{3B2C3BF7-FC38-44D3-8DD6-C7EE0C647204}" type="pres">
      <dgm:prSet presAssocID="{85B49049-2866-4EB0-B52B-C53EDBD672C8}" presName="dotArrow3" presStyleLbl="alignNode1" presStyleIdx="12" presStyleCnt="17"/>
      <dgm:spPr/>
    </dgm:pt>
    <dgm:pt modelId="{B4F7AF25-996A-45AD-91EA-D9FBD06C939D}" type="pres">
      <dgm:prSet presAssocID="{85B49049-2866-4EB0-B52B-C53EDBD672C8}" presName="dotArrow4" presStyleLbl="alignNode1" presStyleIdx="13" presStyleCnt="17"/>
      <dgm:spPr/>
    </dgm:pt>
    <dgm:pt modelId="{0E9E5382-3F7F-4AE8-8B0C-AA6A45A013C4}" type="pres">
      <dgm:prSet presAssocID="{85B49049-2866-4EB0-B52B-C53EDBD672C8}" presName="dotArrow5" presStyleLbl="alignNode1" presStyleIdx="14" presStyleCnt="17"/>
      <dgm:spPr/>
    </dgm:pt>
    <dgm:pt modelId="{D9805F0F-D02E-4A32-A5C9-FCD76E82EBC4}" type="pres">
      <dgm:prSet presAssocID="{85B49049-2866-4EB0-B52B-C53EDBD672C8}" presName="dotArrow6" presStyleLbl="alignNode1" presStyleIdx="15" presStyleCnt="17"/>
      <dgm:spPr/>
    </dgm:pt>
    <dgm:pt modelId="{C514BDB9-262C-4662-A9F4-EF20AF520283}" type="pres">
      <dgm:prSet presAssocID="{85B49049-2866-4EB0-B52B-C53EDBD672C8}" presName="dotArrow7" presStyleLbl="alignNode1" presStyleIdx="16" presStyleCnt="17"/>
      <dgm:spPr/>
    </dgm:pt>
    <dgm:pt modelId="{BAF0365D-42BC-4854-9A11-585F0AE3EA7A}" type="pres">
      <dgm:prSet presAssocID="{6D1BD9FF-A19B-4389-BBBB-8328A6370907}" presName="parTx1" presStyleLbl="node1" presStyleIdx="0" presStyleCnt="6" custScaleX="141280" custScaleY="107747" custLinFactNeighborX="25246"/>
      <dgm:spPr/>
    </dgm:pt>
    <dgm:pt modelId="{5EE5DCEA-528D-4D84-8072-389E7FC73FDA}" type="pres">
      <dgm:prSet presAssocID="{CD647CDB-8506-4625-A0DD-176FE08CD97A}" presName="picture1" presStyleCnt="0"/>
      <dgm:spPr/>
    </dgm:pt>
    <dgm:pt modelId="{88EF1AF9-7666-4BD1-B8F7-038EBF1EE0AD}" type="pres">
      <dgm:prSet presAssocID="{CD647CDB-8506-4625-A0DD-176FE08CD97A}" presName="imageRepeatNode" presStyleLbl="fgImgPlace1" presStyleIdx="0" presStyleCnt="6"/>
      <dgm:spPr/>
    </dgm:pt>
    <dgm:pt modelId="{11F6101C-D13E-4CEC-AFAB-8BC6EDDAD3C9}" type="pres">
      <dgm:prSet presAssocID="{043063A0-ACE8-4774-B0C2-E4B0359F6D77}" presName="parTx2" presStyleLbl="node1" presStyleIdx="1" presStyleCnt="6" custLinFactNeighborY="-25347"/>
      <dgm:spPr/>
    </dgm:pt>
    <dgm:pt modelId="{88E1A070-0059-4882-AEDA-A24FFCEE9158}" type="pres">
      <dgm:prSet presAssocID="{4F2D987A-4A54-412F-AFA1-370DD93FB711}" presName="picture2" presStyleCnt="0"/>
      <dgm:spPr/>
    </dgm:pt>
    <dgm:pt modelId="{A4A8A20F-16A5-4D7D-A6BC-7ECB4EDAD55D}" type="pres">
      <dgm:prSet presAssocID="{4F2D987A-4A54-412F-AFA1-370DD93FB711}" presName="imageRepeatNode" presStyleLbl="fgImgPlace1" presStyleIdx="1" presStyleCnt="6"/>
      <dgm:spPr/>
    </dgm:pt>
    <dgm:pt modelId="{3D32C838-502A-4B9D-8890-F3380E86A4B1}" type="pres">
      <dgm:prSet presAssocID="{070399AB-C0A3-43A4-BAC9-7B7D4DC9802C}" presName="parTx3" presStyleLbl="node1" presStyleIdx="2" presStyleCnt="6"/>
      <dgm:spPr/>
    </dgm:pt>
    <dgm:pt modelId="{79413CC3-1085-4D12-A1D6-D5131C28E2D1}" type="pres">
      <dgm:prSet presAssocID="{EDE9473F-CDD7-4903-8417-0ACAFD6E6630}" presName="picture3" presStyleCnt="0"/>
      <dgm:spPr/>
    </dgm:pt>
    <dgm:pt modelId="{8D05670F-0344-4E6A-8494-445E837FFDFD}" type="pres">
      <dgm:prSet presAssocID="{EDE9473F-CDD7-4903-8417-0ACAFD6E6630}" presName="imageRepeatNode" presStyleLbl="fgImgPlace1" presStyleIdx="2" presStyleCnt="6"/>
      <dgm:spPr/>
    </dgm:pt>
    <dgm:pt modelId="{5599FA66-1E01-4C63-8D9C-0ACE16179008}" type="pres">
      <dgm:prSet presAssocID="{A46E0B77-F291-41F4-ACBB-BBDE9B9ADA51}" presName="parTx4" presStyleLbl="node1" presStyleIdx="3" presStyleCnt="6" custScaleX="180466" custLinFactNeighborX="35930"/>
      <dgm:spPr/>
    </dgm:pt>
    <dgm:pt modelId="{F61E0F36-B226-476E-BA63-CF398FC16EA8}" type="pres">
      <dgm:prSet presAssocID="{C5270A2A-5046-4B6E-8535-CC8C22814C6C}" presName="picture4" presStyleCnt="0"/>
      <dgm:spPr/>
    </dgm:pt>
    <dgm:pt modelId="{B076998C-8FC2-4DF0-A96C-C3D6EDF55AAD}" type="pres">
      <dgm:prSet presAssocID="{C5270A2A-5046-4B6E-8535-CC8C22814C6C}" presName="imageRepeatNode" presStyleLbl="fgImgPlace1" presStyleIdx="3" presStyleCnt="6"/>
      <dgm:spPr/>
    </dgm:pt>
    <dgm:pt modelId="{A4BED0DF-FA1C-4144-85D1-EDE4D717F36C}" type="pres">
      <dgm:prSet presAssocID="{E857EAEA-F323-4844-95A4-91B5E30509D9}" presName="parTx5" presStyleLbl="node1" presStyleIdx="4" presStyleCnt="6"/>
      <dgm:spPr/>
    </dgm:pt>
    <dgm:pt modelId="{CBF46DF5-1CAD-45BA-B634-5C61EF240B67}" type="pres">
      <dgm:prSet presAssocID="{332A20C4-8244-4D7C-A2BD-C95E01C058E0}" presName="picture5" presStyleCnt="0"/>
      <dgm:spPr/>
    </dgm:pt>
    <dgm:pt modelId="{71CB281E-5476-448D-96DB-90AE3DF033FD}" type="pres">
      <dgm:prSet presAssocID="{332A20C4-8244-4D7C-A2BD-C95E01C058E0}" presName="imageRepeatNode" presStyleLbl="fgImgPlace1" presStyleIdx="4" presStyleCnt="6"/>
      <dgm:spPr/>
    </dgm:pt>
    <dgm:pt modelId="{FAC73CF9-5024-4E64-8F06-CFB448ACF381}" type="pres">
      <dgm:prSet presAssocID="{85140383-01EE-48E9-A62E-9B7871571E7F}" presName="parTx6" presStyleLbl="node1" presStyleIdx="5" presStyleCnt="6" custScaleX="135177" custLinFactNeighborX="15536" custLinFactNeighborY="-21726"/>
      <dgm:spPr/>
    </dgm:pt>
    <dgm:pt modelId="{ECC7FD77-8CCA-4B91-87A9-D5E7A01D64BB}" type="pres">
      <dgm:prSet presAssocID="{8A10584C-133F-4204-B16A-8A2B3A12EA7D}" presName="picture6" presStyleCnt="0"/>
      <dgm:spPr/>
    </dgm:pt>
    <dgm:pt modelId="{E94E9E8A-1304-4037-825B-D214A22C885F}" type="pres">
      <dgm:prSet presAssocID="{8A10584C-133F-4204-B16A-8A2B3A12EA7D}" presName="imageRepeatNode" presStyleLbl="fgImgPlace1" presStyleIdx="5" presStyleCnt="6"/>
      <dgm:spPr/>
    </dgm:pt>
  </dgm:ptLst>
  <dgm:cxnLst>
    <dgm:cxn modelId="{D36D110F-E2C5-49A3-8813-ECC44C528ED0}" srcId="{85B49049-2866-4EB0-B52B-C53EDBD672C8}" destId="{043063A0-ACE8-4774-B0C2-E4B0359F6D77}" srcOrd="1" destOrd="0" parTransId="{3615C4FA-2E23-47EC-96D3-04D4B43E2E88}" sibTransId="{4F2D987A-4A54-412F-AFA1-370DD93FB711}"/>
    <dgm:cxn modelId="{9458521B-F5F9-4C03-AB16-55B66897B6FD}" srcId="{85B49049-2866-4EB0-B52B-C53EDBD672C8}" destId="{6D1BD9FF-A19B-4389-BBBB-8328A6370907}" srcOrd="0" destOrd="0" parTransId="{C7682A0E-2343-4EC0-8594-BC6B5A3B4F09}" sibTransId="{CD647CDB-8506-4625-A0DD-176FE08CD97A}"/>
    <dgm:cxn modelId="{EE77BB31-B064-4605-A808-A1B10443F3A2}" srcId="{85B49049-2866-4EB0-B52B-C53EDBD672C8}" destId="{E857EAEA-F323-4844-95A4-91B5E30509D9}" srcOrd="4" destOrd="0" parTransId="{7DD726C4-4CB6-411A-ADF7-083CE929D4D7}" sibTransId="{332A20C4-8244-4D7C-A2BD-C95E01C058E0}"/>
    <dgm:cxn modelId="{3B5F3A3D-D367-46FA-982B-7A8A4B953C1B}" type="presOf" srcId="{EDE9473F-CDD7-4903-8417-0ACAFD6E6630}" destId="{8D05670F-0344-4E6A-8494-445E837FFDFD}" srcOrd="0" destOrd="0" presId="urn:microsoft.com/office/officeart/2008/layout/AscendingPictureAccentProcess"/>
    <dgm:cxn modelId="{4AFE6149-BDC6-45BC-B462-23423865C472}" srcId="{85B49049-2866-4EB0-B52B-C53EDBD672C8}" destId="{070399AB-C0A3-43A4-BAC9-7B7D4DC9802C}" srcOrd="2" destOrd="0" parTransId="{CB9E77E3-EDC8-400E-8B64-E2CDEBBC40C3}" sibTransId="{EDE9473F-CDD7-4903-8417-0ACAFD6E6630}"/>
    <dgm:cxn modelId="{07BE3F6B-C934-4EBE-BEC0-5A6227331427}" type="presOf" srcId="{E857EAEA-F323-4844-95A4-91B5E30509D9}" destId="{A4BED0DF-FA1C-4144-85D1-EDE4D717F36C}" srcOrd="0" destOrd="0" presId="urn:microsoft.com/office/officeart/2008/layout/AscendingPictureAccentProcess"/>
    <dgm:cxn modelId="{6B5E9E75-E338-4441-B5E2-1F4BBA08A9DA}" srcId="{85B49049-2866-4EB0-B52B-C53EDBD672C8}" destId="{A46E0B77-F291-41F4-ACBB-BBDE9B9ADA51}" srcOrd="3" destOrd="0" parTransId="{8EA3A14C-165D-4428-9F14-CE8BE86B6245}" sibTransId="{C5270A2A-5046-4B6E-8535-CC8C22814C6C}"/>
    <dgm:cxn modelId="{710C5E81-C5E0-485B-9B98-935B932088D6}" type="presOf" srcId="{6D1BD9FF-A19B-4389-BBBB-8328A6370907}" destId="{BAF0365D-42BC-4854-9A11-585F0AE3EA7A}" srcOrd="0" destOrd="0" presId="urn:microsoft.com/office/officeart/2008/layout/AscendingPictureAccentProcess"/>
    <dgm:cxn modelId="{67AA5B83-0748-49B7-9632-0DAC55124194}" type="presOf" srcId="{C5270A2A-5046-4B6E-8535-CC8C22814C6C}" destId="{B076998C-8FC2-4DF0-A96C-C3D6EDF55AAD}" srcOrd="0" destOrd="0" presId="urn:microsoft.com/office/officeart/2008/layout/AscendingPictureAccentProcess"/>
    <dgm:cxn modelId="{4B4CFA90-18FE-4D9F-AA73-280787C232B4}" type="presOf" srcId="{070399AB-C0A3-43A4-BAC9-7B7D4DC9802C}" destId="{3D32C838-502A-4B9D-8890-F3380E86A4B1}" srcOrd="0" destOrd="0" presId="urn:microsoft.com/office/officeart/2008/layout/AscendingPictureAccentProcess"/>
    <dgm:cxn modelId="{A7B74EA0-CFE0-4059-B78C-49E892C6B099}" type="presOf" srcId="{4F2D987A-4A54-412F-AFA1-370DD93FB711}" destId="{A4A8A20F-16A5-4D7D-A6BC-7ECB4EDAD55D}" srcOrd="0" destOrd="0" presId="urn:microsoft.com/office/officeart/2008/layout/AscendingPictureAccentProcess"/>
    <dgm:cxn modelId="{EAE2E3AE-959E-4EE9-AFCC-DC0D2E2609C3}" type="presOf" srcId="{85B49049-2866-4EB0-B52B-C53EDBD672C8}" destId="{50A5BAF0-659C-4F1F-808B-A463732D7273}" srcOrd="0" destOrd="0" presId="urn:microsoft.com/office/officeart/2008/layout/AscendingPictureAccentProcess"/>
    <dgm:cxn modelId="{38BD80B2-38DC-426C-B377-FE0D58BF989A}" type="presOf" srcId="{8A10584C-133F-4204-B16A-8A2B3A12EA7D}" destId="{E94E9E8A-1304-4037-825B-D214A22C885F}" srcOrd="0" destOrd="0" presId="urn:microsoft.com/office/officeart/2008/layout/AscendingPictureAccentProcess"/>
    <dgm:cxn modelId="{0E11D5B7-EBCC-422A-87A3-108CDF6B9E0C}" type="presOf" srcId="{85140383-01EE-48E9-A62E-9B7871571E7F}" destId="{FAC73CF9-5024-4E64-8F06-CFB448ACF381}" srcOrd="0" destOrd="0" presId="urn:microsoft.com/office/officeart/2008/layout/AscendingPictureAccentProcess"/>
    <dgm:cxn modelId="{4F44B0C2-8B31-4D56-86B9-55FD2EA5A0D6}" type="presOf" srcId="{332A20C4-8244-4D7C-A2BD-C95E01C058E0}" destId="{71CB281E-5476-448D-96DB-90AE3DF033FD}" srcOrd="0" destOrd="0" presId="urn:microsoft.com/office/officeart/2008/layout/AscendingPictureAccentProcess"/>
    <dgm:cxn modelId="{75968AD0-C6B6-4697-9932-8BB2E98250F1}" srcId="{85B49049-2866-4EB0-B52B-C53EDBD672C8}" destId="{85140383-01EE-48E9-A62E-9B7871571E7F}" srcOrd="5" destOrd="0" parTransId="{002986C5-F8E4-434A-8A32-C687FD5032D4}" sibTransId="{8A10584C-133F-4204-B16A-8A2B3A12EA7D}"/>
    <dgm:cxn modelId="{5298CFE6-3E8B-44A6-9815-54DABE497CD0}" type="presOf" srcId="{CD647CDB-8506-4625-A0DD-176FE08CD97A}" destId="{88EF1AF9-7666-4BD1-B8F7-038EBF1EE0AD}" srcOrd="0" destOrd="0" presId="urn:microsoft.com/office/officeart/2008/layout/AscendingPictureAccentProcess"/>
    <dgm:cxn modelId="{587B68ED-FBE7-4399-A17B-53182A4709F3}" type="presOf" srcId="{043063A0-ACE8-4774-B0C2-E4B0359F6D77}" destId="{11F6101C-D13E-4CEC-AFAB-8BC6EDDAD3C9}" srcOrd="0" destOrd="0" presId="urn:microsoft.com/office/officeart/2008/layout/AscendingPictureAccentProcess"/>
    <dgm:cxn modelId="{5D4432F7-1D74-4D61-8F67-CFA254D95CCC}" type="presOf" srcId="{A46E0B77-F291-41F4-ACBB-BBDE9B9ADA51}" destId="{5599FA66-1E01-4C63-8D9C-0ACE16179008}" srcOrd="0" destOrd="0" presId="urn:microsoft.com/office/officeart/2008/layout/AscendingPictureAccentProcess"/>
    <dgm:cxn modelId="{D1A13B1C-3153-45EB-A49C-C6B3DF3AF67E}" type="presParOf" srcId="{50A5BAF0-659C-4F1F-808B-A463732D7273}" destId="{BA8CE3FA-337D-427B-94CC-FD0497238ABF}" srcOrd="0" destOrd="0" presId="urn:microsoft.com/office/officeart/2008/layout/AscendingPictureAccentProcess"/>
    <dgm:cxn modelId="{1667A4B3-FF30-45CB-9540-4914D13CDC45}" type="presParOf" srcId="{50A5BAF0-659C-4F1F-808B-A463732D7273}" destId="{CF449599-6471-4430-9011-077BD5C0EE31}" srcOrd="1" destOrd="0" presId="urn:microsoft.com/office/officeart/2008/layout/AscendingPictureAccentProcess"/>
    <dgm:cxn modelId="{026E399D-7197-45F8-93CB-880505FE31F0}" type="presParOf" srcId="{50A5BAF0-659C-4F1F-808B-A463732D7273}" destId="{B2EEF366-148C-4076-B96D-A177022D6EB9}" srcOrd="2" destOrd="0" presId="urn:microsoft.com/office/officeart/2008/layout/AscendingPictureAccentProcess"/>
    <dgm:cxn modelId="{D9FEB8F1-6DC1-4F51-B7E2-A3D98B777032}" type="presParOf" srcId="{50A5BAF0-659C-4F1F-808B-A463732D7273}" destId="{F86FBA46-CBC8-47A8-BF58-56DB4B325B1D}" srcOrd="3" destOrd="0" presId="urn:microsoft.com/office/officeart/2008/layout/AscendingPictureAccentProcess"/>
    <dgm:cxn modelId="{1E5776A6-5ED7-4275-AF5B-0EAF2DAB8F00}" type="presParOf" srcId="{50A5BAF0-659C-4F1F-808B-A463732D7273}" destId="{91FE76BF-0CD0-46C7-ABF5-80C817BB1FD4}" srcOrd="4" destOrd="0" presId="urn:microsoft.com/office/officeart/2008/layout/AscendingPictureAccentProcess"/>
    <dgm:cxn modelId="{CB454464-871A-4F2A-9F85-D0E9A3B9484E}" type="presParOf" srcId="{50A5BAF0-659C-4F1F-808B-A463732D7273}" destId="{C29E1175-5C1A-4F19-9309-DFDF93D7E4DD}" srcOrd="5" destOrd="0" presId="urn:microsoft.com/office/officeart/2008/layout/AscendingPictureAccentProcess"/>
    <dgm:cxn modelId="{6A1C36D7-57C1-4814-99B0-8FF295D6E233}" type="presParOf" srcId="{50A5BAF0-659C-4F1F-808B-A463732D7273}" destId="{83853906-131C-469C-901C-9B3F753420FC}" srcOrd="6" destOrd="0" presId="urn:microsoft.com/office/officeart/2008/layout/AscendingPictureAccentProcess"/>
    <dgm:cxn modelId="{5BD00D6B-F0F3-4C99-9EA5-5352256B07C0}" type="presParOf" srcId="{50A5BAF0-659C-4F1F-808B-A463732D7273}" destId="{E39F20B3-D012-42EA-9BBF-75368A8F3309}" srcOrd="7" destOrd="0" presId="urn:microsoft.com/office/officeart/2008/layout/AscendingPictureAccentProcess"/>
    <dgm:cxn modelId="{E2EEB9BA-B56B-4BBC-B084-4EFF1356DB8B}" type="presParOf" srcId="{50A5BAF0-659C-4F1F-808B-A463732D7273}" destId="{BC2EBD69-6D2D-4CF6-B704-C7A0DEE1DF0D}" srcOrd="8" destOrd="0" presId="urn:microsoft.com/office/officeart/2008/layout/AscendingPictureAccentProcess"/>
    <dgm:cxn modelId="{DDDE7091-72FF-48BE-A609-13E7CB513BAE}" type="presParOf" srcId="{50A5BAF0-659C-4F1F-808B-A463732D7273}" destId="{9A60C225-1DA5-4020-BE48-1A68A169889B}" srcOrd="9" destOrd="0" presId="urn:microsoft.com/office/officeart/2008/layout/AscendingPictureAccentProcess"/>
    <dgm:cxn modelId="{A10F012D-CBC7-4A30-A2C4-BD031ED78EF1}" type="presParOf" srcId="{50A5BAF0-659C-4F1F-808B-A463732D7273}" destId="{8660CDF0-F97C-4DA1-B61B-220921FC5973}" srcOrd="10" destOrd="0" presId="urn:microsoft.com/office/officeart/2008/layout/AscendingPictureAccentProcess"/>
    <dgm:cxn modelId="{28B9C2B0-3D6B-40B7-9BBE-0381B44C1D0B}" type="presParOf" srcId="{50A5BAF0-659C-4F1F-808B-A463732D7273}" destId="{A4E9354D-FE75-43DE-8FEA-F5CD352167B5}" srcOrd="11" destOrd="0" presId="urn:microsoft.com/office/officeart/2008/layout/AscendingPictureAccentProcess"/>
    <dgm:cxn modelId="{B8B99EC5-5AAA-4DAE-8294-D1FCA55B4F33}" type="presParOf" srcId="{50A5BAF0-659C-4F1F-808B-A463732D7273}" destId="{3B2C3BF7-FC38-44D3-8DD6-C7EE0C647204}" srcOrd="12" destOrd="0" presId="urn:microsoft.com/office/officeart/2008/layout/AscendingPictureAccentProcess"/>
    <dgm:cxn modelId="{7144A8C5-DEAC-4FD6-8F8B-3650D39DEA6A}" type="presParOf" srcId="{50A5BAF0-659C-4F1F-808B-A463732D7273}" destId="{B4F7AF25-996A-45AD-91EA-D9FBD06C939D}" srcOrd="13" destOrd="0" presId="urn:microsoft.com/office/officeart/2008/layout/AscendingPictureAccentProcess"/>
    <dgm:cxn modelId="{97F6C1EA-0580-4A3D-8212-E0393AF5C801}" type="presParOf" srcId="{50A5BAF0-659C-4F1F-808B-A463732D7273}" destId="{0E9E5382-3F7F-4AE8-8B0C-AA6A45A013C4}" srcOrd="14" destOrd="0" presId="urn:microsoft.com/office/officeart/2008/layout/AscendingPictureAccentProcess"/>
    <dgm:cxn modelId="{D26DEF89-02F7-4A57-BA9C-FCA661101C3E}" type="presParOf" srcId="{50A5BAF0-659C-4F1F-808B-A463732D7273}" destId="{D9805F0F-D02E-4A32-A5C9-FCD76E82EBC4}" srcOrd="15" destOrd="0" presId="urn:microsoft.com/office/officeart/2008/layout/AscendingPictureAccentProcess"/>
    <dgm:cxn modelId="{FA0BD455-1D32-4DF3-A934-07DF2E3ABC0B}" type="presParOf" srcId="{50A5BAF0-659C-4F1F-808B-A463732D7273}" destId="{C514BDB9-262C-4662-A9F4-EF20AF520283}" srcOrd="16" destOrd="0" presId="urn:microsoft.com/office/officeart/2008/layout/AscendingPictureAccentProcess"/>
    <dgm:cxn modelId="{56B8FAAD-9205-4D1C-BFE7-85600C718830}" type="presParOf" srcId="{50A5BAF0-659C-4F1F-808B-A463732D7273}" destId="{BAF0365D-42BC-4854-9A11-585F0AE3EA7A}" srcOrd="17" destOrd="0" presId="urn:microsoft.com/office/officeart/2008/layout/AscendingPictureAccentProcess"/>
    <dgm:cxn modelId="{425A4AE4-C641-4C9E-8B32-A8D46AAF9FB9}" type="presParOf" srcId="{50A5BAF0-659C-4F1F-808B-A463732D7273}" destId="{5EE5DCEA-528D-4D84-8072-389E7FC73FDA}" srcOrd="18" destOrd="0" presId="urn:microsoft.com/office/officeart/2008/layout/AscendingPictureAccentProcess"/>
    <dgm:cxn modelId="{B1E3C3C0-C9D6-4814-A375-A54A6708B3B9}" type="presParOf" srcId="{5EE5DCEA-528D-4D84-8072-389E7FC73FDA}" destId="{88EF1AF9-7666-4BD1-B8F7-038EBF1EE0AD}" srcOrd="0" destOrd="0" presId="urn:microsoft.com/office/officeart/2008/layout/AscendingPictureAccentProcess"/>
    <dgm:cxn modelId="{AFB57F60-7F2D-4366-9849-A764F406B7BE}" type="presParOf" srcId="{50A5BAF0-659C-4F1F-808B-A463732D7273}" destId="{11F6101C-D13E-4CEC-AFAB-8BC6EDDAD3C9}" srcOrd="19" destOrd="0" presId="urn:microsoft.com/office/officeart/2008/layout/AscendingPictureAccentProcess"/>
    <dgm:cxn modelId="{60BB3F7A-406B-4D8A-8865-4DA098342695}" type="presParOf" srcId="{50A5BAF0-659C-4F1F-808B-A463732D7273}" destId="{88E1A070-0059-4882-AEDA-A24FFCEE9158}" srcOrd="20" destOrd="0" presId="urn:microsoft.com/office/officeart/2008/layout/AscendingPictureAccentProcess"/>
    <dgm:cxn modelId="{FFBC32B0-4732-4900-B677-1F240E84262B}" type="presParOf" srcId="{88E1A070-0059-4882-AEDA-A24FFCEE9158}" destId="{A4A8A20F-16A5-4D7D-A6BC-7ECB4EDAD55D}" srcOrd="0" destOrd="0" presId="urn:microsoft.com/office/officeart/2008/layout/AscendingPictureAccentProcess"/>
    <dgm:cxn modelId="{5391C353-84DC-42BB-B29D-F2E2A8556353}" type="presParOf" srcId="{50A5BAF0-659C-4F1F-808B-A463732D7273}" destId="{3D32C838-502A-4B9D-8890-F3380E86A4B1}" srcOrd="21" destOrd="0" presId="urn:microsoft.com/office/officeart/2008/layout/AscendingPictureAccentProcess"/>
    <dgm:cxn modelId="{FA562D2E-6892-45F3-8177-EC953E0DF4D0}" type="presParOf" srcId="{50A5BAF0-659C-4F1F-808B-A463732D7273}" destId="{79413CC3-1085-4D12-A1D6-D5131C28E2D1}" srcOrd="22" destOrd="0" presId="urn:microsoft.com/office/officeart/2008/layout/AscendingPictureAccentProcess"/>
    <dgm:cxn modelId="{1AD5B2DB-6482-4B49-B3F6-6D09C3F7AB04}" type="presParOf" srcId="{79413CC3-1085-4D12-A1D6-D5131C28E2D1}" destId="{8D05670F-0344-4E6A-8494-445E837FFDFD}" srcOrd="0" destOrd="0" presId="urn:microsoft.com/office/officeart/2008/layout/AscendingPictureAccentProcess"/>
    <dgm:cxn modelId="{17261227-E520-4C6B-8EC4-A492B6470ADE}" type="presParOf" srcId="{50A5BAF0-659C-4F1F-808B-A463732D7273}" destId="{5599FA66-1E01-4C63-8D9C-0ACE16179008}" srcOrd="23" destOrd="0" presId="urn:microsoft.com/office/officeart/2008/layout/AscendingPictureAccentProcess"/>
    <dgm:cxn modelId="{95776643-0360-44F8-B1D0-1CAC531D4156}" type="presParOf" srcId="{50A5BAF0-659C-4F1F-808B-A463732D7273}" destId="{F61E0F36-B226-476E-BA63-CF398FC16EA8}" srcOrd="24" destOrd="0" presId="urn:microsoft.com/office/officeart/2008/layout/AscendingPictureAccentProcess"/>
    <dgm:cxn modelId="{50A6D990-76BA-430C-B255-85F91A6DC265}" type="presParOf" srcId="{F61E0F36-B226-476E-BA63-CF398FC16EA8}" destId="{B076998C-8FC2-4DF0-A96C-C3D6EDF55AAD}" srcOrd="0" destOrd="0" presId="urn:microsoft.com/office/officeart/2008/layout/AscendingPictureAccentProcess"/>
    <dgm:cxn modelId="{8424E8F1-7552-4A68-8EF3-8E7FBBB69F7D}" type="presParOf" srcId="{50A5BAF0-659C-4F1F-808B-A463732D7273}" destId="{A4BED0DF-FA1C-4144-85D1-EDE4D717F36C}" srcOrd="25" destOrd="0" presId="urn:microsoft.com/office/officeart/2008/layout/AscendingPictureAccentProcess"/>
    <dgm:cxn modelId="{80A5440F-763E-4983-B826-EE99974F5BBB}" type="presParOf" srcId="{50A5BAF0-659C-4F1F-808B-A463732D7273}" destId="{CBF46DF5-1CAD-45BA-B634-5C61EF240B67}" srcOrd="26" destOrd="0" presId="urn:microsoft.com/office/officeart/2008/layout/AscendingPictureAccentProcess"/>
    <dgm:cxn modelId="{85A4EC1C-0BAC-4253-9094-9E11748E28AD}" type="presParOf" srcId="{CBF46DF5-1CAD-45BA-B634-5C61EF240B67}" destId="{71CB281E-5476-448D-96DB-90AE3DF033FD}" srcOrd="0" destOrd="0" presId="urn:microsoft.com/office/officeart/2008/layout/AscendingPictureAccentProcess"/>
    <dgm:cxn modelId="{619C387C-EE89-486A-8A4C-EE2E809684A6}" type="presParOf" srcId="{50A5BAF0-659C-4F1F-808B-A463732D7273}" destId="{FAC73CF9-5024-4E64-8F06-CFB448ACF381}" srcOrd="27" destOrd="0" presId="urn:microsoft.com/office/officeart/2008/layout/AscendingPictureAccentProcess"/>
    <dgm:cxn modelId="{6BEE31FA-3537-46D2-AB44-E35BCD279812}" type="presParOf" srcId="{50A5BAF0-659C-4F1F-808B-A463732D7273}" destId="{ECC7FD77-8CCA-4B91-87A9-D5E7A01D64BB}" srcOrd="28" destOrd="0" presId="urn:microsoft.com/office/officeart/2008/layout/AscendingPictureAccentProcess"/>
    <dgm:cxn modelId="{62D2A075-07D3-4F5B-89E9-11BD0FD3D68F}" type="presParOf" srcId="{ECC7FD77-8CCA-4B91-87A9-D5E7A01D64BB}" destId="{E94E9E8A-1304-4037-825B-D214A22C885F}" srcOrd="0" destOrd="0" presId="urn:microsoft.com/office/officeart/2008/layout/AscendingPictureAccentProcess"/>
  </dgm:cxnLst>
  <dgm:bg>
    <a:solidFill>
      <a:schemeClr val="bg1">
        <a:lumMod val="9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90DE-D6AE-4D1A-B1E2-CC5467FEC66D}">
      <dsp:nvSpPr>
        <dsp:cNvPr id="0" name=""/>
        <dsp:cNvSpPr/>
      </dsp:nvSpPr>
      <dsp:spPr>
        <a:xfrm rot="5400000">
          <a:off x="2501492" y="1596587"/>
          <a:ext cx="1164054" cy="13252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67F10-0A15-4C78-9313-4D3BC3BFAABF}">
      <dsp:nvSpPr>
        <dsp:cNvPr id="0" name=""/>
        <dsp:cNvSpPr/>
      </dsp:nvSpPr>
      <dsp:spPr>
        <a:xfrm>
          <a:off x="2155760" y="3"/>
          <a:ext cx="3619506" cy="1371644"/>
        </a:xfrm>
        <a:prstGeom prst="roundRect">
          <a:avLst>
            <a:gd name="adj" fmla="val 166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The National Institute of Health</a:t>
          </a:r>
        </a:p>
      </dsp:txBody>
      <dsp:txXfrm>
        <a:off x="2222730" y="66973"/>
        <a:ext cx="3485566" cy="1237704"/>
      </dsp:txXfrm>
    </dsp:sp>
    <dsp:sp modelId="{46DC6081-3846-4ABB-8100-BEB0189C660D}">
      <dsp:nvSpPr>
        <dsp:cNvPr id="0" name=""/>
        <dsp:cNvSpPr/>
      </dsp:nvSpPr>
      <dsp:spPr>
        <a:xfrm>
          <a:off x="4546902" y="142055"/>
          <a:ext cx="1425213" cy="1108623"/>
        </a:xfrm>
        <a:prstGeom prst="rect">
          <a:avLst/>
        </a:prstGeom>
        <a:noFill/>
        <a:ln>
          <a:noFill/>
        </a:ln>
        <a:effectLst/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78D3F-D008-4CB4-9CC5-FB78A7147A84}">
      <dsp:nvSpPr>
        <dsp:cNvPr id="0" name=""/>
        <dsp:cNvSpPr/>
      </dsp:nvSpPr>
      <dsp:spPr>
        <a:xfrm>
          <a:off x="3780441" y="1552046"/>
          <a:ext cx="3325980" cy="1371644"/>
        </a:xfrm>
        <a:prstGeom prst="roundRect">
          <a:avLst>
            <a:gd name="adj" fmla="val 166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National Center for Complementary and Alternative Medicine</a:t>
          </a:r>
          <a:r>
            <a:rPr lang="id-ID" sz="2400" kern="1200" dirty="0">
              <a:solidFill>
                <a:schemeClr val="bg1"/>
              </a:solidFill>
            </a:rPr>
            <a:t> (NCCAM)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800" kern="1200" dirty="0">
            <a:solidFill>
              <a:schemeClr val="bg1"/>
            </a:solidFill>
          </a:endParaRPr>
        </a:p>
      </dsp:txBody>
      <dsp:txXfrm>
        <a:off x="3847411" y="1619016"/>
        <a:ext cx="3192040" cy="123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60491-7DAE-4EC6-908A-D611BE27489C}">
      <dsp:nvSpPr>
        <dsp:cNvPr id="0" name=""/>
        <dsp:cNvSpPr/>
      </dsp:nvSpPr>
      <dsp:spPr>
        <a:xfrm>
          <a:off x="264298" y="0"/>
          <a:ext cx="4841220" cy="4841220"/>
        </a:xfrm>
        <a:prstGeom prst="triangl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DEE38-8416-4679-89E6-8E85DDCD2554}">
      <dsp:nvSpPr>
        <dsp:cNvPr id="0" name=""/>
        <dsp:cNvSpPr/>
      </dsp:nvSpPr>
      <dsp:spPr>
        <a:xfrm>
          <a:off x="2684908" y="619458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Mind-Body</a:t>
          </a:r>
          <a:endParaRPr lang="en-US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12880" y="647430"/>
        <a:ext cx="3090849" cy="517059"/>
      </dsp:txXfrm>
    </dsp:sp>
    <dsp:sp modelId="{0AAAA490-EB65-4B58-A4F8-D64DDA612FDD}">
      <dsp:nvSpPr>
        <dsp:cNvPr id="0" name=""/>
        <dsp:cNvSpPr/>
      </dsp:nvSpPr>
      <dsp:spPr>
        <a:xfrm>
          <a:off x="2684908" y="1264087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Biologis</a:t>
          </a:r>
          <a:endParaRPr lang="en-US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12880" y="1292059"/>
        <a:ext cx="3090849" cy="517059"/>
      </dsp:txXfrm>
    </dsp:sp>
    <dsp:sp modelId="{F53129B3-9221-48F7-BD16-83FE326887F1}">
      <dsp:nvSpPr>
        <dsp:cNvPr id="0" name=""/>
        <dsp:cNvSpPr/>
      </dsp:nvSpPr>
      <dsp:spPr>
        <a:xfrm>
          <a:off x="2684908" y="1938215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dasar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memanipulasi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tubuh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12880" y="1966187"/>
        <a:ext cx="3090849" cy="517059"/>
      </dsp:txXfrm>
    </dsp:sp>
    <dsp:sp modelId="{B3D5EFA4-7973-4DCB-AA3D-51A2508E19F5}">
      <dsp:nvSpPr>
        <dsp:cNvPr id="0" name=""/>
        <dsp:cNvSpPr/>
      </dsp:nvSpPr>
      <dsp:spPr>
        <a:xfrm>
          <a:off x="2684908" y="2597593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Diet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Nutrisi</a:t>
          </a:r>
          <a:endParaRPr lang="en-US" sz="20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712880" y="2625565"/>
        <a:ext cx="3090849" cy="517059"/>
      </dsp:txXfrm>
    </dsp:sp>
    <dsp:sp modelId="{F3AE9F42-52A5-4472-AC7B-3451233EE6DD}">
      <dsp:nvSpPr>
        <dsp:cNvPr id="0" name=""/>
        <dsp:cNvSpPr/>
      </dsp:nvSpPr>
      <dsp:spPr>
        <a:xfrm>
          <a:off x="2684908" y="3271721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Energi</a:t>
          </a:r>
          <a:endParaRPr lang="en-US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12880" y="3299693"/>
        <a:ext cx="3090849" cy="517059"/>
      </dsp:txXfrm>
    </dsp:sp>
    <dsp:sp modelId="{24E35B39-3BCE-4B70-A997-F6483A954D76}">
      <dsp:nvSpPr>
        <dsp:cNvPr id="0" name=""/>
        <dsp:cNvSpPr/>
      </dsp:nvSpPr>
      <dsp:spPr>
        <a:xfrm>
          <a:off x="2684908" y="3931099"/>
          <a:ext cx="3146793" cy="573003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Terapi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berbasis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Spiritual</a:t>
          </a:r>
          <a:endParaRPr lang="en-US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12880" y="3959071"/>
        <a:ext cx="3090849" cy="517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69B1-DAC1-4531-BB84-104F3614D1B6}">
      <dsp:nvSpPr>
        <dsp:cNvPr id="0" name=""/>
        <dsp:cNvSpPr/>
      </dsp:nvSpPr>
      <dsp:spPr>
        <a:xfrm>
          <a:off x="1710154" y="520076"/>
          <a:ext cx="4327857" cy="4327857"/>
        </a:xfrm>
        <a:prstGeom prst="blockArc">
          <a:avLst>
            <a:gd name="adj1" fmla="val 11141089"/>
            <a:gd name="adj2" fmla="val 17402806"/>
            <a:gd name="adj3" fmla="val 4638"/>
          </a:avLst>
        </a:prstGeom>
        <a:solidFill>
          <a:srgbClr val="003300"/>
        </a:solidFill>
        <a:ln>
          <a:noFill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7257-5731-4611-8AF1-5F23D1A99942}">
      <dsp:nvSpPr>
        <dsp:cNvPr id="0" name=""/>
        <dsp:cNvSpPr/>
      </dsp:nvSpPr>
      <dsp:spPr>
        <a:xfrm>
          <a:off x="1717355" y="426858"/>
          <a:ext cx="4327857" cy="4327857"/>
        </a:xfrm>
        <a:prstGeom prst="blockArc">
          <a:avLst>
            <a:gd name="adj1" fmla="val 6674904"/>
            <a:gd name="adj2" fmla="val 10989018"/>
            <a:gd name="adj3" fmla="val 4638"/>
          </a:avLst>
        </a:prstGeom>
        <a:solidFill>
          <a:srgbClr val="003300"/>
        </a:solidFill>
        <a:ln>
          <a:noFill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E9071-B22D-4BB1-85B2-8908C708C33A}">
      <dsp:nvSpPr>
        <dsp:cNvPr id="0" name=""/>
        <dsp:cNvSpPr/>
      </dsp:nvSpPr>
      <dsp:spPr>
        <a:xfrm>
          <a:off x="2291288" y="762167"/>
          <a:ext cx="4327857" cy="4327857"/>
        </a:xfrm>
        <a:prstGeom prst="blockArc">
          <a:avLst>
            <a:gd name="adj1" fmla="val 2941901"/>
            <a:gd name="adj2" fmla="val 7760466"/>
            <a:gd name="adj3" fmla="val 4638"/>
          </a:avLst>
        </a:prstGeom>
        <a:solidFill>
          <a:srgbClr val="003300"/>
        </a:solidFill>
        <a:ln>
          <a:noFill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755F6-ABB8-41E9-BE0B-6CDD91858B78}">
      <dsp:nvSpPr>
        <dsp:cNvPr id="0" name=""/>
        <dsp:cNvSpPr/>
      </dsp:nvSpPr>
      <dsp:spPr>
        <a:xfrm>
          <a:off x="3214300" y="303531"/>
          <a:ext cx="4327857" cy="4327857"/>
        </a:xfrm>
        <a:prstGeom prst="blockArc">
          <a:avLst>
            <a:gd name="adj1" fmla="val 97892"/>
            <a:gd name="adj2" fmla="val 4482514"/>
            <a:gd name="adj3" fmla="val 4638"/>
          </a:avLst>
        </a:prstGeom>
        <a:solidFill>
          <a:srgbClr val="003300"/>
        </a:solidFill>
        <a:ln>
          <a:noFill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3365-D1C8-41CF-B40F-9651B9F8B6C4}">
      <dsp:nvSpPr>
        <dsp:cNvPr id="0" name=""/>
        <dsp:cNvSpPr/>
      </dsp:nvSpPr>
      <dsp:spPr>
        <a:xfrm>
          <a:off x="3124380" y="532467"/>
          <a:ext cx="4327857" cy="4327857"/>
        </a:xfrm>
        <a:prstGeom prst="blockArc">
          <a:avLst>
            <a:gd name="adj1" fmla="val 15057433"/>
            <a:gd name="adj2" fmla="val 21350947"/>
            <a:gd name="adj3" fmla="val 4638"/>
          </a:avLst>
        </a:prstGeom>
        <a:solidFill>
          <a:srgbClr val="003300"/>
        </a:solidFill>
        <a:ln>
          <a:noFill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6DD9C-1B2C-457E-8B98-10E02A080793}">
      <dsp:nvSpPr>
        <dsp:cNvPr id="0" name=""/>
        <dsp:cNvSpPr/>
      </dsp:nvSpPr>
      <dsp:spPr>
        <a:xfrm>
          <a:off x="3039534" y="1460312"/>
          <a:ext cx="3118228" cy="2526467"/>
        </a:xfrm>
        <a:prstGeom prst="ellipse">
          <a:avLst/>
        </a:prstGeom>
        <a:solidFill>
          <a:srgbClr val="92C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 Komplementer </a:t>
          </a:r>
          <a:r>
            <a:rPr lang="id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 -Issue Praktik Keperawatan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21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6188" y="1830305"/>
        <a:ext cx="2204920" cy="1786481"/>
      </dsp:txXfrm>
    </dsp:sp>
    <dsp:sp modelId="{710325EB-62EB-4BB7-94F6-A19F692A2656}">
      <dsp:nvSpPr>
        <dsp:cNvPr id="0" name=""/>
        <dsp:cNvSpPr/>
      </dsp:nvSpPr>
      <dsp:spPr>
        <a:xfrm>
          <a:off x="3303093" y="1360"/>
          <a:ext cx="2591109" cy="1393924"/>
        </a:xfrm>
        <a:prstGeom prst="ellipse">
          <a:avLst/>
        </a:prstGeom>
        <a:solidFill>
          <a:srgbClr val="A21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Praktik Keperawatan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552" y="205495"/>
        <a:ext cx="1832191" cy="985654"/>
      </dsp:txXfrm>
    </dsp:sp>
    <dsp:sp modelId="{BE6EB204-F766-4F95-AFD1-905121D896E4}">
      <dsp:nvSpPr>
        <dsp:cNvPr id="0" name=""/>
        <dsp:cNvSpPr/>
      </dsp:nvSpPr>
      <dsp:spPr>
        <a:xfrm>
          <a:off x="6244162" y="1846433"/>
          <a:ext cx="2304700" cy="1393924"/>
        </a:xfrm>
        <a:prstGeom prst="ellipse">
          <a:avLst/>
        </a:prstGeom>
        <a:solidFill>
          <a:srgbClr val="A21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Pendidikan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1678" y="2050568"/>
        <a:ext cx="1629668" cy="985654"/>
      </dsp:txXfrm>
    </dsp:sp>
    <dsp:sp modelId="{C48364B1-111E-4B06-9B3B-E494BE90B7CB}">
      <dsp:nvSpPr>
        <dsp:cNvPr id="0" name=""/>
        <dsp:cNvSpPr/>
      </dsp:nvSpPr>
      <dsp:spPr>
        <a:xfrm>
          <a:off x="4499690" y="3825165"/>
          <a:ext cx="2682774" cy="1393924"/>
        </a:xfrm>
        <a:prstGeom prst="ellipse">
          <a:avLst/>
        </a:prstGeom>
        <a:solidFill>
          <a:srgbClr val="A21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2573" y="4029300"/>
        <a:ext cx="1897008" cy="985654"/>
      </dsp:txXfrm>
    </dsp:sp>
    <dsp:sp modelId="{1B012C79-4FC4-4D63-90C4-D2C6D17CB220}">
      <dsp:nvSpPr>
        <dsp:cNvPr id="0" name=""/>
        <dsp:cNvSpPr/>
      </dsp:nvSpPr>
      <dsp:spPr>
        <a:xfrm>
          <a:off x="1828798" y="3863875"/>
          <a:ext cx="2572877" cy="1393924"/>
        </a:xfrm>
        <a:prstGeom prst="ellipse">
          <a:avLst/>
        </a:prstGeom>
        <a:solidFill>
          <a:srgbClr val="A21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5587" y="4068010"/>
        <a:ext cx="1819299" cy="985654"/>
      </dsp:txXfrm>
    </dsp:sp>
    <dsp:sp modelId="{B8A8A7F8-C471-4A06-877F-4AFD798F4DD3}">
      <dsp:nvSpPr>
        <dsp:cNvPr id="0" name=""/>
        <dsp:cNvSpPr/>
      </dsp:nvSpPr>
      <dsp:spPr>
        <a:xfrm>
          <a:off x="565084" y="1777663"/>
          <a:ext cx="2411293" cy="1393924"/>
        </a:xfrm>
        <a:prstGeom prst="ellipse">
          <a:avLst/>
        </a:prstGeom>
        <a:solidFill>
          <a:srgbClr val="A21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Organsasi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8210" y="1981798"/>
        <a:ext cx="1705041" cy="985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E3FA-337D-427B-94CC-FD0497238ABF}">
      <dsp:nvSpPr>
        <dsp:cNvPr id="0" name=""/>
        <dsp:cNvSpPr/>
      </dsp:nvSpPr>
      <dsp:spPr>
        <a:xfrm>
          <a:off x="3271812" y="4460977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49599-6471-4430-9011-077BD5C0EE31}">
      <dsp:nvSpPr>
        <dsp:cNvPr id="0" name=""/>
        <dsp:cNvSpPr/>
      </dsp:nvSpPr>
      <dsp:spPr>
        <a:xfrm>
          <a:off x="3114539" y="4528410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F366-148C-4076-B96D-A177022D6EB9}">
      <dsp:nvSpPr>
        <dsp:cNvPr id="0" name=""/>
        <dsp:cNvSpPr/>
      </dsp:nvSpPr>
      <dsp:spPr>
        <a:xfrm>
          <a:off x="2954310" y="4585834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FBA46-CBC8-47A8-BF58-56DB4B325B1D}">
      <dsp:nvSpPr>
        <dsp:cNvPr id="0" name=""/>
        <dsp:cNvSpPr/>
      </dsp:nvSpPr>
      <dsp:spPr>
        <a:xfrm>
          <a:off x="2791716" y="4632721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E76BF-0CD0-46C7-ABF5-80C817BB1FD4}">
      <dsp:nvSpPr>
        <dsp:cNvPr id="0" name=""/>
        <dsp:cNvSpPr/>
      </dsp:nvSpPr>
      <dsp:spPr>
        <a:xfrm>
          <a:off x="2627348" y="4669072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1175-5C1A-4F19-9309-DFDF93D7E4DD}">
      <dsp:nvSpPr>
        <dsp:cNvPr id="0" name=""/>
        <dsp:cNvSpPr/>
      </dsp:nvSpPr>
      <dsp:spPr>
        <a:xfrm>
          <a:off x="4164602" y="3829318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53906-131C-469C-901C-9B3F753420FC}">
      <dsp:nvSpPr>
        <dsp:cNvPr id="0" name=""/>
        <dsp:cNvSpPr/>
      </dsp:nvSpPr>
      <dsp:spPr>
        <a:xfrm>
          <a:off x="4033344" y="3954702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F20B3-D012-42EA-9BBF-75368A8F3309}">
      <dsp:nvSpPr>
        <dsp:cNvPr id="0" name=""/>
        <dsp:cNvSpPr/>
      </dsp:nvSpPr>
      <dsp:spPr>
        <a:xfrm>
          <a:off x="4734569" y="3084919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EBD69-6D2D-4CF6-B704-C7A0DEE1DF0D}">
      <dsp:nvSpPr>
        <dsp:cNvPr id="0" name=""/>
        <dsp:cNvSpPr/>
      </dsp:nvSpPr>
      <dsp:spPr>
        <a:xfrm>
          <a:off x="5120656" y="2204601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C225-1DA5-4020-BE48-1A68A169889B}">
      <dsp:nvSpPr>
        <dsp:cNvPr id="0" name=""/>
        <dsp:cNvSpPr/>
      </dsp:nvSpPr>
      <dsp:spPr>
        <a:xfrm>
          <a:off x="5304536" y="1287931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0CDF0-F97C-4DA1-B61B-220921FC5973}">
      <dsp:nvSpPr>
        <dsp:cNvPr id="0" name=""/>
        <dsp:cNvSpPr/>
      </dsp:nvSpPr>
      <dsp:spPr>
        <a:xfrm>
          <a:off x="5144307" y="198464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9354D-FE75-43DE-8FEA-F5CD352167B5}">
      <dsp:nvSpPr>
        <dsp:cNvPr id="0" name=""/>
        <dsp:cNvSpPr/>
      </dsp:nvSpPr>
      <dsp:spPr>
        <a:xfrm>
          <a:off x="5253688" y="110485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3BF7-FC38-44D3-8DD6-C7EE0C647204}">
      <dsp:nvSpPr>
        <dsp:cNvPr id="0" name=""/>
        <dsp:cNvSpPr/>
      </dsp:nvSpPr>
      <dsp:spPr>
        <a:xfrm>
          <a:off x="5363661" y="22506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7AF25-996A-45AD-91EA-D9FBD06C939D}">
      <dsp:nvSpPr>
        <dsp:cNvPr id="0" name=""/>
        <dsp:cNvSpPr/>
      </dsp:nvSpPr>
      <dsp:spPr>
        <a:xfrm>
          <a:off x="5473043" y="110485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E5382-3F7F-4AE8-8B0C-AA6A45A013C4}">
      <dsp:nvSpPr>
        <dsp:cNvPr id="0" name=""/>
        <dsp:cNvSpPr/>
      </dsp:nvSpPr>
      <dsp:spPr>
        <a:xfrm>
          <a:off x="5582424" y="198464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05F0F-D02E-4A32-A5C9-FCD76E82EBC4}">
      <dsp:nvSpPr>
        <dsp:cNvPr id="0" name=""/>
        <dsp:cNvSpPr/>
      </dsp:nvSpPr>
      <dsp:spPr>
        <a:xfrm>
          <a:off x="5363661" y="207947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4BDB9-262C-4662-A9F4-EF20AF520283}">
      <dsp:nvSpPr>
        <dsp:cNvPr id="0" name=""/>
        <dsp:cNvSpPr/>
      </dsp:nvSpPr>
      <dsp:spPr>
        <a:xfrm>
          <a:off x="5363661" y="393388"/>
          <a:ext cx="73906" cy="7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365D-42BC-4854-9A11-585F0AE3EA7A}">
      <dsp:nvSpPr>
        <dsp:cNvPr id="0" name=""/>
        <dsp:cNvSpPr/>
      </dsp:nvSpPr>
      <dsp:spPr>
        <a:xfrm>
          <a:off x="2319706" y="4785357"/>
          <a:ext cx="2252024" cy="460351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Maternitas</a:t>
          </a:r>
        </a:p>
      </dsp:txBody>
      <dsp:txXfrm>
        <a:off x="2342178" y="4807829"/>
        <a:ext cx="2207080" cy="415407"/>
      </dsp:txXfrm>
    </dsp:sp>
    <dsp:sp modelId="{88EF1AF9-7666-4BD1-B8F7-038EBF1EE0AD}">
      <dsp:nvSpPr>
        <dsp:cNvPr id="0" name=""/>
        <dsp:cNvSpPr/>
      </dsp:nvSpPr>
      <dsp:spPr>
        <a:xfrm>
          <a:off x="1804030" y="4382820"/>
          <a:ext cx="739064" cy="73913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6101C-D13E-4CEC-AFAB-8BC6EDDAD3C9}">
      <dsp:nvSpPr>
        <dsp:cNvPr id="0" name=""/>
        <dsp:cNvSpPr/>
      </dsp:nvSpPr>
      <dsp:spPr>
        <a:xfrm>
          <a:off x="3774672" y="4185228"/>
          <a:ext cx="1594014" cy="4272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Anak</a:t>
          </a:r>
        </a:p>
      </dsp:txBody>
      <dsp:txXfrm>
        <a:off x="3795529" y="4206085"/>
        <a:ext cx="1552300" cy="385538"/>
      </dsp:txXfrm>
    </dsp:sp>
    <dsp:sp modelId="{A4A8A20F-16A5-4D7D-A6BC-7ECB4EDAD55D}">
      <dsp:nvSpPr>
        <dsp:cNvPr id="0" name=""/>
        <dsp:cNvSpPr/>
      </dsp:nvSpPr>
      <dsp:spPr>
        <a:xfrm>
          <a:off x="3332415" y="3874437"/>
          <a:ext cx="739064" cy="73913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2C838-502A-4B9D-8890-F3380E86A4B1}">
      <dsp:nvSpPr>
        <dsp:cNvPr id="0" name=""/>
        <dsp:cNvSpPr/>
      </dsp:nvSpPr>
      <dsp:spPr>
        <a:xfrm>
          <a:off x="4528518" y="3532266"/>
          <a:ext cx="1594014" cy="4272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KMB</a:t>
          </a:r>
        </a:p>
      </dsp:txBody>
      <dsp:txXfrm>
        <a:off x="4549375" y="3553123"/>
        <a:ext cx="1552300" cy="385538"/>
      </dsp:txXfrm>
    </dsp:sp>
    <dsp:sp modelId="{8D05670F-0344-4E6A-8494-445E837FFDFD}">
      <dsp:nvSpPr>
        <dsp:cNvPr id="0" name=""/>
        <dsp:cNvSpPr/>
      </dsp:nvSpPr>
      <dsp:spPr>
        <a:xfrm>
          <a:off x="4086261" y="3113180"/>
          <a:ext cx="739064" cy="73913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9FA66-1E01-4C63-8D9C-0ACE16179008}">
      <dsp:nvSpPr>
        <dsp:cNvPr id="0" name=""/>
        <dsp:cNvSpPr/>
      </dsp:nvSpPr>
      <dsp:spPr>
        <a:xfrm>
          <a:off x="4914600" y="2698835"/>
          <a:ext cx="2876654" cy="4272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UGD &amp; Kritis</a:t>
          </a:r>
        </a:p>
      </dsp:txBody>
      <dsp:txXfrm>
        <a:off x="4935457" y="2719692"/>
        <a:ext cx="2834940" cy="385538"/>
      </dsp:txXfrm>
    </dsp:sp>
    <dsp:sp modelId="{B076998C-8FC2-4DF0-A96C-C3D6EDF55AAD}">
      <dsp:nvSpPr>
        <dsp:cNvPr id="0" name=""/>
        <dsp:cNvSpPr/>
      </dsp:nvSpPr>
      <dsp:spPr>
        <a:xfrm>
          <a:off x="4540934" y="2279748"/>
          <a:ext cx="739064" cy="73913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ED0DF-FA1C-4144-85D1-EDE4D717F36C}">
      <dsp:nvSpPr>
        <dsp:cNvPr id="0" name=""/>
        <dsp:cNvSpPr/>
      </dsp:nvSpPr>
      <dsp:spPr>
        <a:xfrm>
          <a:off x="5276451" y="1801131"/>
          <a:ext cx="1594014" cy="4272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Jiwa</a:t>
          </a:r>
        </a:p>
      </dsp:txBody>
      <dsp:txXfrm>
        <a:off x="5297308" y="1821988"/>
        <a:ext cx="1552300" cy="385538"/>
      </dsp:txXfrm>
    </dsp:sp>
    <dsp:sp modelId="{71CB281E-5476-448D-96DB-90AE3DF033FD}">
      <dsp:nvSpPr>
        <dsp:cNvPr id="0" name=""/>
        <dsp:cNvSpPr/>
      </dsp:nvSpPr>
      <dsp:spPr>
        <a:xfrm>
          <a:off x="4834195" y="1382044"/>
          <a:ext cx="739064" cy="73913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73CF9-5024-4E64-8F06-CFB448ACF381}">
      <dsp:nvSpPr>
        <dsp:cNvPr id="0" name=""/>
        <dsp:cNvSpPr/>
      </dsp:nvSpPr>
      <dsp:spPr>
        <a:xfrm>
          <a:off x="5403372" y="825353"/>
          <a:ext cx="2154741" cy="4272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4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Komunitas</a:t>
          </a:r>
        </a:p>
      </dsp:txBody>
      <dsp:txXfrm>
        <a:off x="5424229" y="846210"/>
        <a:ext cx="2113027" cy="385538"/>
      </dsp:txXfrm>
    </dsp:sp>
    <dsp:sp modelId="{E94E9E8A-1304-4037-825B-D214A22C885F}">
      <dsp:nvSpPr>
        <dsp:cNvPr id="0" name=""/>
        <dsp:cNvSpPr/>
      </dsp:nvSpPr>
      <dsp:spPr>
        <a:xfrm>
          <a:off x="4993833" y="499092"/>
          <a:ext cx="739064" cy="73913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9C013C8-E932-4D57-A461-0C7249B85C42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83384D5-8825-48DA-8F03-7E8F6F8A6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4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7B7E64D-5669-499D-9B3B-268D5A932700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146DD0A-A082-4809-8179-8BD2F0012E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B1BC-1520-41C0-B66B-8105CCD67582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51D1-92A1-4B36-BA72-9FED304D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0928-266C-4467-B387-E1D8155B03C7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1268-36AF-49D2-92A4-98C2EE3EB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57A9-6190-4898-9B0E-65ACBCC6F52B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8D53-B1E5-43BC-A068-96BAA97DD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109F-FEEF-4C53-A9B4-4A5910C5F56B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B4AB-E015-4B09-B50A-E903573F3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133B-A119-47EC-B926-34730166449C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CF4D-5C43-4B9F-84F8-EE25BFCF8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1120-C683-48FC-A387-7051407C023E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6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7E7C-75DB-4F98-AACF-0300E6F78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5B86-27C1-4B34-B31E-E5AE3C9C56FB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1A1E-AB02-41BC-A814-B5E97E5AE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95D2-0409-408A-8107-EBA81DDFCA73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602C-EC12-416E-8503-596A57E65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6442-3072-4B2F-ACA8-48A401BE0BDB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2D09-1BF3-4B13-BD94-1DCA11C52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D067-2AE0-4D7F-93AE-D02FDEB1DB21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BE3B-019B-4A28-8F4D-9F1A3D083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:\cover depan edit.jpg"/>
          <p:cNvPicPr>
            <a:picLocks noChangeAspect="1" noChangeArrowheads="1"/>
          </p:cNvPicPr>
          <p:nvPr userDrawn="1"/>
        </p:nvPicPr>
        <p:blipFill>
          <a:blip r:embed="rId2">
            <a:lum bright="2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71438"/>
            <a:ext cx="1071563" cy="1000125"/>
            <a:chOff x="1927" y="210"/>
            <a:chExt cx="1406" cy="1111"/>
          </a:xfrm>
        </p:grpSpPr>
        <p:pic>
          <p:nvPicPr>
            <p:cNvPr id="5" name="Picture 8" descr="brggaru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210"/>
              <a:ext cx="78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27" y="981"/>
              <a:ext cx="1406" cy="3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>
                  <a:solidFill>
                    <a:srgbClr val="0D0D0D"/>
                  </a:solidFill>
                  <a:latin typeface="Arial Narrow" charset="0"/>
                </a:rPr>
                <a:t>MENTERI KESEHATAN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>
                  <a:solidFill>
                    <a:srgbClr val="0D0D0D"/>
                  </a:solidFill>
                  <a:latin typeface="Arial Narrow" charset="0"/>
                </a:rPr>
                <a:t>REPUBLIK INDONESIA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80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050758"/>
            <a:ext cx="7920789" cy="2542674"/>
          </a:xfrm>
        </p:spPr>
        <p:txBody>
          <a:bodyPr anchor="b"/>
          <a:lstStyle>
            <a:lvl1pPr>
              <a:defRPr sz="5400" u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189" y="3749842"/>
            <a:ext cx="7940843" cy="862263"/>
          </a:xfrm>
        </p:spPr>
        <p:txBody>
          <a:bodyPr/>
          <a:lstStyle>
            <a:lvl1pPr marL="0" indent="0" algn="l">
              <a:buNone/>
              <a:defRPr sz="2000" b="0">
                <a:solidFill>
                  <a:srgbClr val="3E5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20618" y="213645"/>
            <a:ext cx="273465" cy="6002671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20618" y="4042155"/>
            <a:ext cx="273465" cy="27432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20618" y="3775810"/>
            <a:ext cx="273465" cy="274320"/>
          </a:xfrm>
          <a:prstGeom prst="rect">
            <a:avLst/>
          </a:prstGeom>
          <a:solidFill>
            <a:srgbClr val="C09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282012" y="324741"/>
            <a:ext cx="572568" cy="572568"/>
          </a:xfrm>
          <a:prstGeom prst="ellipse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3032333" y="323317"/>
            <a:ext cx="572568" cy="572568"/>
          </a:xfrm>
          <a:prstGeom prst="ellipse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8441" y="314771"/>
            <a:ext cx="572568" cy="572568"/>
          </a:xfrm>
          <a:prstGeom prst="ellipse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83664" y="572568"/>
            <a:ext cx="5221480" cy="68366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3112807" y="403791"/>
            <a:ext cx="411621" cy="411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5838915" y="395245"/>
            <a:ext cx="411621" cy="411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362486" y="405215"/>
            <a:ext cx="411621" cy="411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20618" y="5943145"/>
            <a:ext cx="273465" cy="274320"/>
          </a:xfrm>
          <a:prstGeom prst="rect">
            <a:avLst/>
          </a:prstGeom>
          <a:solidFill>
            <a:srgbClr val="88B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0618" y="5676800"/>
            <a:ext cx="273465" cy="274320"/>
          </a:xfrm>
          <a:prstGeom prst="rect">
            <a:avLst/>
          </a:prstGeom>
          <a:solidFill>
            <a:srgbClr val="3E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C4A1B4F3-C58A-4A86-81E7-574AEBEE15C2}"/>
              </a:ext>
            </a:extLst>
          </p:cNvPr>
          <p:cNvSpPr/>
          <p:nvPr userDrawn="1"/>
        </p:nvSpPr>
        <p:spPr>
          <a:xfrm>
            <a:off x="574678" y="2308228"/>
            <a:ext cx="2016125" cy="20891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76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20E43E4-20B6-44F6-AEC3-C7FF594F3F83}"/>
              </a:ext>
            </a:extLst>
          </p:cNvPr>
          <p:cNvSpPr/>
          <p:nvPr userDrawn="1"/>
        </p:nvSpPr>
        <p:spPr>
          <a:xfrm>
            <a:off x="0" y="0"/>
            <a:ext cx="9144000" cy="2376488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hangingPunct="1">
              <a:defRPr/>
            </a:pPr>
            <a:endParaRPr lang="ko-KR" altLang="en-US" sz="760" dirty="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29E3ACFD-76B7-4407-8BB5-DEFAC8EA8729}"/>
              </a:ext>
            </a:extLst>
          </p:cNvPr>
          <p:cNvSpPr/>
          <p:nvPr userDrawn="1"/>
        </p:nvSpPr>
        <p:spPr>
          <a:xfrm>
            <a:off x="574678" y="1393828"/>
            <a:ext cx="2016125" cy="982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76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68A6574-C694-48C8-9FBC-2764A50FB6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29288"/>
            <a:ext cx="9144000" cy="722312"/>
            <a:chOff x="0" y="5808144"/>
            <a:chExt cx="12192000" cy="723192"/>
          </a:xfrm>
        </p:grpSpPr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532FFFF4-ECFE-4964-B1DA-EA7C029A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033" y="5808144"/>
              <a:ext cx="4540967" cy="723192"/>
            </a:xfrm>
            <a:custGeom>
              <a:avLst/>
              <a:gdLst/>
              <a:ahLst/>
              <a:cxnLst/>
              <a:rect l="0" t="0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 sz="788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DE0D057D-0FAD-4F98-978D-48B8E82F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118" y="5890245"/>
              <a:ext cx="258415" cy="293048"/>
            </a:xfrm>
            <a:custGeom>
              <a:avLst/>
              <a:gdLst>
                <a:gd name="T0" fmla="*/ 213499 w 533434"/>
                <a:gd name="T1" fmla="*/ 121501 h 604925"/>
                <a:gd name="T2" fmla="*/ 162408 w 533434"/>
                <a:gd name="T3" fmla="*/ 253784 h 604925"/>
                <a:gd name="T4" fmla="*/ 46690 w 533434"/>
                <a:gd name="T5" fmla="*/ 171819 h 604925"/>
                <a:gd name="T6" fmla="*/ 97780 w 533434"/>
                <a:gd name="T7" fmla="*/ 39535 h 604925"/>
                <a:gd name="T8" fmla="*/ 213499 w 533434"/>
                <a:gd name="T9" fmla="*/ 121501 h 604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ID" sz="788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BFE31162-B799-4A2A-8444-49E2DB01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420" y="5924696"/>
              <a:ext cx="186485" cy="506174"/>
            </a:xfrm>
            <a:custGeom>
              <a:avLst/>
              <a:gdLst>
                <a:gd name="T0" fmla="*/ 92310 w 384952"/>
                <a:gd name="T1" fmla="*/ 504709 h 1044871"/>
                <a:gd name="T2" fmla="*/ 20647 w 384952"/>
                <a:gd name="T3" fmla="*/ 435177 h 1044871"/>
                <a:gd name="T4" fmla="*/ 1998 w 384952"/>
                <a:gd name="T5" fmla="*/ 253753 h 1044871"/>
                <a:gd name="T6" fmla="*/ 20380 w 384952"/>
                <a:gd name="T7" fmla="*/ 73395 h 1044871"/>
                <a:gd name="T8" fmla="*/ 93109 w 384952"/>
                <a:gd name="T9" fmla="*/ 1998 h 1044871"/>
                <a:gd name="T10" fmla="*/ 165839 w 384952"/>
                <a:gd name="T11" fmla="*/ 71797 h 1044871"/>
                <a:gd name="T12" fmla="*/ 184487 w 384952"/>
                <a:gd name="T13" fmla="*/ 253487 h 1044871"/>
                <a:gd name="T14" fmla="*/ 170634 w 384952"/>
                <a:gd name="T15" fmla="*/ 411200 h 1044871"/>
                <a:gd name="T16" fmla="*/ 92310 w 384952"/>
                <a:gd name="T17" fmla="*/ 504709 h 1044871"/>
                <a:gd name="T18" fmla="*/ 93109 w 384952"/>
                <a:gd name="T19" fmla="*/ 28639 h 1044871"/>
                <a:gd name="T20" fmla="*/ 45689 w 384952"/>
                <a:gd name="T21" fmla="*/ 80855 h 1044871"/>
                <a:gd name="T22" fmla="*/ 28372 w 384952"/>
                <a:gd name="T23" fmla="*/ 254020 h 1044871"/>
                <a:gd name="T24" fmla="*/ 45955 w 384952"/>
                <a:gd name="T25" fmla="*/ 427718 h 1044871"/>
                <a:gd name="T26" fmla="*/ 92044 w 384952"/>
                <a:gd name="T27" fmla="*/ 478335 h 1044871"/>
                <a:gd name="T28" fmla="*/ 144260 w 384952"/>
                <a:gd name="T29" fmla="*/ 406938 h 1044871"/>
                <a:gd name="T30" fmla="*/ 157580 w 384952"/>
                <a:gd name="T31" fmla="*/ 253487 h 1044871"/>
                <a:gd name="T32" fmla="*/ 139997 w 384952"/>
                <a:gd name="T33" fmla="*/ 79523 h 1044871"/>
                <a:gd name="T34" fmla="*/ 93109 w 384952"/>
                <a:gd name="T35" fmla="*/ 28639 h 10448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 sz="788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F3FEDA-F46D-45E5-AB1F-2EFBFE40AE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2726"/>
              <a:ext cx="818091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25557-C34E-4D2B-B7B9-EFA3DD728C75}"/>
              </a:ext>
            </a:extLst>
          </p:cNvPr>
          <p:cNvSpPr/>
          <p:nvPr userDrawn="1"/>
        </p:nvSpPr>
        <p:spPr>
          <a:xfrm>
            <a:off x="0" y="6484940"/>
            <a:ext cx="9144000" cy="37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788"/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/>
          </p:nvPr>
        </p:nvSpPr>
        <p:spPr>
          <a:xfrm>
            <a:off x="682765" y="1537463"/>
            <a:ext cx="18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5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648" y="33951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7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63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u="sng" kern="1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47C2-94E5-4A0A-94A3-4DCECCC181B7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6463" y="397042"/>
            <a:ext cx="8670760" cy="609600"/>
          </a:xfrm>
          <a:prstGeom prst="rect">
            <a:avLst/>
          </a:prstGeom>
          <a:solidFill>
            <a:srgbClr val="C09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37095" y="397042"/>
            <a:ext cx="1106905" cy="609600"/>
          </a:xfrm>
          <a:prstGeom prst="rect">
            <a:avLst/>
          </a:prstGeom>
          <a:solidFill>
            <a:srgbClr val="3E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4696" y="501316"/>
            <a:ext cx="8582526" cy="609600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242"/>
            <a:ext cx="8229600" cy="665747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E5E29"/>
              </a:buClr>
              <a:defRPr sz="2400"/>
            </a:lvl1pPr>
            <a:lvl2pPr>
              <a:buClr>
                <a:srgbClr val="A30001"/>
              </a:buClr>
              <a:buSzPct val="75000"/>
              <a:buFont typeface="Wingdings" pitchFamily="2" charset="2"/>
              <a:buChar char="§"/>
              <a:defRPr sz="1800">
                <a:solidFill>
                  <a:srgbClr val="A30001"/>
                </a:solidFill>
              </a:defRPr>
            </a:lvl2pPr>
            <a:lvl3pPr>
              <a:buClr>
                <a:srgbClr val="3E5E29"/>
              </a:buClr>
              <a:defRPr sz="1600"/>
            </a:lvl3pPr>
            <a:lvl4pPr>
              <a:buClr>
                <a:srgbClr val="3E5E29"/>
              </a:buClr>
              <a:defRPr sz="1600"/>
            </a:lvl4pPr>
            <a:lvl5pPr>
              <a:buClr>
                <a:srgbClr val="3E5E29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8316" y="6128084"/>
            <a:ext cx="2133600" cy="196683"/>
          </a:xfrm>
        </p:spPr>
        <p:txBody>
          <a:bodyPr/>
          <a:lstStyle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99094" y="501316"/>
            <a:ext cx="344905" cy="6096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169717" y="601579"/>
            <a:ext cx="535572" cy="5615886"/>
            <a:chOff x="282012" y="213645"/>
            <a:chExt cx="572568" cy="600382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0618" y="213645"/>
              <a:ext cx="273465" cy="6002671"/>
            </a:xfrm>
            <a:prstGeom prst="rect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20618" y="4042155"/>
              <a:ext cx="273465" cy="27432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20618" y="3775810"/>
              <a:ext cx="273465" cy="274320"/>
            </a:xfrm>
            <a:prstGeom prst="rect">
              <a:avLst/>
            </a:prstGeom>
            <a:solidFill>
              <a:srgbClr val="C09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2012" y="324741"/>
              <a:ext cx="572568" cy="572568"/>
            </a:xfrm>
            <a:prstGeom prst="ellipse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62486" y="405215"/>
              <a:ext cx="411621" cy="411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20618" y="5943145"/>
              <a:ext cx="273465" cy="274320"/>
            </a:xfrm>
            <a:prstGeom prst="rect">
              <a:avLst/>
            </a:prstGeom>
            <a:solidFill>
              <a:srgbClr val="88B7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0618" y="5676800"/>
              <a:ext cx="273465" cy="274320"/>
            </a:xfrm>
            <a:prstGeom prst="rect">
              <a:avLst/>
            </a:prstGeom>
            <a:solidFill>
              <a:srgbClr val="3E5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76463" y="124326"/>
            <a:ext cx="8967537" cy="316832"/>
            <a:chOff x="176463" y="397042"/>
            <a:chExt cx="8967537" cy="713874"/>
          </a:xfrm>
        </p:grpSpPr>
        <p:sp>
          <p:nvSpPr>
            <p:cNvPr id="9" name="Rectangle 8"/>
            <p:cNvSpPr/>
            <p:nvPr userDrawn="1"/>
          </p:nvSpPr>
          <p:spPr>
            <a:xfrm>
              <a:off x="176463" y="397042"/>
              <a:ext cx="8670760" cy="609600"/>
            </a:xfrm>
            <a:prstGeom prst="rect">
              <a:avLst/>
            </a:prstGeom>
            <a:solidFill>
              <a:srgbClr val="C09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037095" y="397042"/>
              <a:ext cx="1106905" cy="609600"/>
            </a:xfrm>
            <a:prstGeom prst="rect">
              <a:avLst/>
            </a:prstGeom>
            <a:solidFill>
              <a:srgbClr val="3E5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64696" y="501316"/>
              <a:ext cx="8582526" cy="609600"/>
            </a:xfrm>
            <a:prstGeom prst="rect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52" y="633662"/>
            <a:ext cx="7828547" cy="1026696"/>
          </a:xfr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u="none" kern="1200" dirty="0">
                <a:solidFill>
                  <a:schemeClr val="tx1"/>
                </a:solidFill>
                <a:effectLst/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32" y="1917032"/>
            <a:ext cx="7836568" cy="4209131"/>
          </a:xfrm>
        </p:spPr>
        <p:txBody>
          <a:bodyPr/>
          <a:lstStyle>
            <a:lvl1pPr>
              <a:buClr>
                <a:srgbClr val="3E5E29"/>
              </a:buClr>
              <a:defRPr sz="2400"/>
            </a:lvl1pPr>
            <a:lvl2pPr>
              <a:buClr>
                <a:srgbClr val="A30001"/>
              </a:buClr>
              <a:buSzPct val="75000"/>
              <a:buFont typeface="Wingdings" pitchFamily="2" charset="2"/>
              <a:buChar char="§"/>
              <a:defRPr sz="1800">
                <a:solidFill>
                  <a:srgbClr val="A30001"/>
                </a:solidFill>
              </a:defRPr>
            </a:lvl2pPr>
            <a:lvl3pPr>
              <a:buClr>
                <a:srgbClr val="3E5E29"/>
              </a:buClr>
              <a:defRPr sz="1600"/>
            </a:lvl3pPr>
            <a:lvl4pPr>
              <a:buClr>
                <a:srgbClr val="3E5E29"/>
              </a:buClr>
              <a:defRPr sz="1600"/>
            </a:lvl4pPr>
            <a:lvl5pPr>
              <a:buClr>
                <a:srgbClr val="3E5E29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8316" y="6128084"/>
            <a:ext cx="2133600" cy="196683"/>
          </a:xfrm>
        </p:spPr>
        <p:txBody>
          <a:bodyPr/>
          <a:lstStyle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99094" y="164432"/>
            <a:ext cx="344905" cy="6096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 userDrawn="1"/>
        </p:nvGrpSpPr>
        <p:grpSpPr>
          <a:xfrm>
            <a:off x="169717" y="601579"/>
            <a:ext cx="535572" cy="5615886"/>
            <a:chOff x="282012" y="213645"/>
            <a:chExt cx="572568" cy="600382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0618" y="213645"/>
              <a:ext cx="273465" cy="6002671"/>
            </a:xfrm>
            <a:prstGeom prst="rect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20618" y="4042155"/>
              <a:ext cx="273465" cy="27432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20618" y="3775810"/>
              <a:ext cx="273465" cy="274320"/>
            </a:xfrm>
            <a:prstGeom prst="rect">
              <a:avLst/>
            </a:prstGeom>
            <a:solidFill>
              <a:srgbClr val="C09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2012" y="324741"/>
              <a:ext cx="572568" cy="572568"/>
            </a:xfrm>
            <a:prstGeom prst="ellipse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62486" y="405215"/>
              <a:ext cx="411621" cy="411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20618" y="5943145"/>
              <a:ext cx="273465" cy="274320"/>
            </a:xfrm>
            <a:prstGeom prst="rect">
              <a:avLst/>
            </a:prstGeom>
            <a:solidFill>
              <a:srgbClr val="88B7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0618" y="5676800"/>
              <a:ext cx="273465" cy="274320"/>
            </a:xfrm>
            <a:prstGeom prst="rect">
              <a:avLst/>
            </a:prstGeom>
            <a:solidFill>
              <a:srgbClr val="3E5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0"/>
          <p:cNvGrpSpPr/>
          <p:nvPr userDrawn="1"/>
        </p:nvGrpSpPr>
        <p:grpSpPr>
          <a:xfrm>
            <a:off x="176463" y="124326"/>
            <a:ext cx="8967537" cy="316832"/>
            <a:chOff x="176463" y="397042"/>
            <a:chExt cx="8967537" cy="713874"/>
          </a:xfrm>
        </p:grpSpPr>
        <p:sp>
          <p:nvSpPr>
            <p:cNvPr id="9" name="Rectangle 8"/>
            <p:cNvSpPr/>
            <p:nvPr userDrawn="1"/>
          </p:nvSpPr>
          <p:spPr>
            <a:xfrm>
              <a:off x="176463" y="397042"/>
              <a:ext cx="8670760" cy="609600"/>
            </a:xfrm>
            <a:prstGeom prst="rect">
              <a:avLst/>
            </a:prstGeom>
            <a:solidFill>
              <a:srgbClr val="C09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037095" y="397042"/>
              <a:ext cx="1106905" cy="609600"/>
            </a:xfrm>
            <a:prstGeom prst="rect">
              <a:avLst/>
            </a:prstGeom>
            <a:solidFill>
              <a:srgbClr val="3E5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64696" y="501316"/>
              <a:ext cx="8582526" cy="609600"/>
            </a:xfrm>
            <a:prstGeom prst="rect">
              <a:avLst/>
            </a:prstGeom>
            <a:solidFill>
              <a:srgbClr val="A3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52" y="633662"/>
            <a:ext cx="7828547" cy="1018675"/>
          </a:xfr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u="none" kern="1200" dirty="0">
                <a:solidFill>
                  <a:schemeClr val="tx1"/>
                </a:solidFill>
                <a:effectLst/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8316" y="6128084"/>
            <a:ext cx="2133600" cy="196683"/>
          </a:xfrm>
        </p:spPr>
        <p:txBody>
          <a:bodyPr/>
          <a:lstStyle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99094" y="164432"/>
            <a:ext cx="344905" cy="6096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6463" y="397042"/>
            <a:ext cx="8670760" cy="609600"/>
          </a:xfrm>
          <a:prstGeom prst="rect">
            <a:avLst/>
          </a:prstGeom>
          <a:solidFill>
            <a:srgbClr val="C09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37095" y="397042"/>
            <a:ext cx="1106905" cy="609600"/>
          </a:xfrm>
          <a:prstGeom prst="rect">
            <a:avLst/>
          </a:prstGeom>
          <a:solidFill>
            <a:srgbClr val="3E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4696" y="501316"/>
            <a:ext cx="8582526" cy="609600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242"/>
            <a:ext cx="8229600" cy="665747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8316" y="6128084"/>
            <a:ext cx="2133600" cy="196683"/>
          </a:xfrm>
        </p:spPr>
        <p:txBody>
          <a:bodyPr/>
          <a:lstStyle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99094" y="501316"/>
            <a:ext cx="344905" cy="6096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u="sng" kern="1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47C2-94E5-4A0A-94A3-4DCECCC181B7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49066-5F56-4F60-B406-7A67875AFD41}" type="datetime1">
              <a:rPr lang="en-US" smtClean="0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C055B-409D-4D56-B600-170C85693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22" cstate="print"/>
          <a:srcRect t="92686"/>
          <a:stretch>
            <a:fillRect/>
          </a:stretch>
        </p:blipFill>
        <p:spPr bwMode="auto">
          <a:xfrm>
            <a:off x="0" y="635635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22" cstate="print"/>
          <a:srcRect b="98964"/>
          <a:stretch>
            <a:fillRect/>
          </a:stretch>
        </p:blipFill>
        <p:spPr bwMode="auto">
          <a:xfrm>
            <a:off x="0" y="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3" r:id="rId4"/>
    <p:sldLayoutId id="2147483677" r:id="rId5"/>
    <p:sldLayoutId id="2147483679" r:id="rId6"/>
    <p:sldLayoutId id="2147483674" r:id="rId7"/>
    <p:sldLayoutId id="2147483676" r:id="rId8"/>
    <p:sldLayoutId id="2147483672" r:id="rId9"/>
    <p:sldLayoutId id="2147483663" r:id="rId10"/>
    <p:sldLayoutId id="2147483664" r:id="rId11"/>
    <p:sldLayoutId id="2147483665" r:id="rId12"/>
    <p:sldLayoutId id="2147483666" r:id="rId13"/>
    <p:sldLayoutId id="2147483671" r:id="rId14"/>
    <p:sldLayoutId id="2147483667" r:id="rId15"/>
    <p:sldLayoutId id="2147483668" r:id="rId16"/>
    <p:sldLayoutId id="2147483669" r:id="rId17"/>
    <p:sldLayoutId id="2147483670" r:id="rId18"/>
    <p:sldLayoutId id="2147483680" r:id="rId19"/>
    <p:sldLayoutId id="21474836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u="sng" kern="1200" dirty="0" smtClean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9.jpe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hyperlink" Target="http://www.google.com/url?url=http://lktiikamabi.blogspot.com/2014/02/konsep-dasar-terapi-komplementer-1.html&amp;rct=j&amp;frm=1&amp;q=&amp;esrc=s&amp;sa=U&amp;ei=GLgrVeH5K8u8uAScnYCwCg&amp;ved=0CBUQ9QEwAA&amp;usg=AFQjCNErIy6qOKEGVQj23WKAtKOw-cwox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orthfieldclinic.com/../images/acupunctur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url=http://purwadiuts07010130-akupuntur.blogspot.com/2011/05/akupunktur-tusuk-jarum.html&amp;rct=j&amp;frm=1&amp;q=&amp;esrc=s&amp;sa=U&amp;ei=GLgrVeH5K8u8uAScnYCwCg&amp;ved=0CCMQ9QEwBw&amp;usg=AFQjCNEiG77NzrvG5ErFXjKF02M_G9FXj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/url?url=http://nursinglink.monster.com/education/articles/3307-holistic-nursing&amp;rct=j&amp;frm=1&amp;q=&amp;esrc=s&amp;sa=U&amp;ei=TrwrVaWLLIKdugTl3oHgDw&amp;ved=0CC8Q9QEwDTgU&amp;usg=AFQjCNG9VOgKx3NwC_hLKf74VNZIFdGNGQ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8229"/>
            <a:ext cx="9144000" cy="22988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31493"/>
            <a:ext cx="9144000" cy="2298819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7331" y="1214321"/>
            <a:ext cx="57711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72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  <a:cs typeface="Arial" pitchFamily="34" charset="0"/>
              </a:rPr>
              <a:t>T</a:t>
            </a:r>
            <a:r>
              <a:rPr lang="id-ID" sz="54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  <a:cs typeface="Arial" pitchFamily="34" charset="0"/>
              </a:rPr>
              <a:t>ERAPI </a:t>
            </a:r>
          </a:p>
          <a:p>
            <a:pPr algn="ctr"/>
            <a:r>
              <a:rPr lang="id-ID" sz="72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  <a:cs typeface="Arial" pitchFamily="34" charset="0"/>
              </a:rPr>
              <a:t>K</a:t>
            </a:r>
            <a:r>
              <a:rPr lang="id-ID" sz="54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  <a:cs typeface="Arial" pitchFamily="34" charset="0"/>
              </a:rPr>
              <a:t>OMPLEMENTER</a:t>
            </a:r>
          </a:p>
        </p:txBody>
      </p:sp>
      <p:pic>
        <p:nvPicPr>
          <p:cNvPr id="14" name="Picture 2" descr="http://media5.picsearch.com/is?COUxKLLOREDXxnFJwlhWJTX9cnEO5sQqXBZ6kUxOGA8&amp;height=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3" y="3767638"/>
            <a:ext cx="9153573" cy="24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9435"/>
            <a:ext cx="9143999" cy="618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943882" y="3691603"/>
            <a:ext cx="763573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6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Sejarah - Trend </a:t>
            </a:r>
            <a:r>
              <a:rPr lang="id-ID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-</a:t>
            </a:r>
            <a:r>
              <a:rPr lang="id-ID" sz="6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Issue</a:t>
            </a:r>
          </a:p>
        </p:txBody>
      </p:sp>
      <p:pic>
        <p:nvPicPr>
          <p:cNvPr id="12" name="image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559825" y="103238"/>
            <a:ext cx="1584175" cy="679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2" descr="Eisen f1 12-17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1295400"/>
            <a:ext cx="8627807" cy="49431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3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7856" y="1059408"/>
            <a:ext cx="695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chemeClr val="folHlink"/>
                </a:solidFill>
              </a:rPr>
              <a:t>Schools for Health Professionals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60" y="6324540"/>
            <a:ext cx="9129239" cy="53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 descr="Eisen f2 12-17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1" y="1814052"/>
            <a:ext cx="8613059" cy="45104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6225"/>
            <a:ext cx="8232775" cy="652463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7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ORIENTASI PEMBANGUNAN KESEHATAN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2643188"/>
            <a:ext cx="371475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DERAJAT KESEHATAN MASYARAKAT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2571750" cy="369888"/>
          </a:xfrm>
          <a:prstGeom prst="rect">
            <a:avLst/>
          </a:prstGeom>
          <a:solidFill>
            <a:srgbClr val="E3E3F5"/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ANGKA KESAKITAN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86063" y="1214438"/>
            <a:ext cx="3786187" cy="1000125"/>
          </a:xfrm>
          <a:prstGeom prst="rect">
            <a:avLst/>
          </a:prstGeom>
          <a:solidFill>
            <a:srgbClr val="DFEE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INDEK PEMBANGUNAN MANUSIA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(Pendidikan, UHH, Pendapatan)</a:t>
            </a:r>
          </a:p>
        </p:txBody>
      </p:sp>
      <p:sp>
        <p:nvSpPr>
          <p:cNvPr id="7174" name="Up Arrow 10"/>
          <p:cNvSpPr>
            <a:spLocks noChangeArrowheads="1"/>
          </p:cNvSpPr>
          <p:nvPr/>
        </p:nvSpPr>
        <p:spPr bwMode="auto">
          <a:xfrm>
            <a:off x="4000500" y="2286000"/>
            <a:ext cx="1357313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5" name="Up Arrow 11"/>
          <p:cNvSpPr>
            <a:spLocks noChangeArrowheads="1"/>
          </p:cNvSpPr>
          <p:nvPr/>
        </p:nvSpPr>
        <p:spPr bwMode="auto">
          <a:xfrm>
            <a:off x="4000500" y="3857625"/>
            <a:ext cx="1357313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4643438" y="4214813"/>
            <a:ext cx="1928812" cy="928687"/>
          </a:xfrm>
          <a:prstGeom prst="rect">
            <a:avLst/>
          </a:prstGeom>
          <a:solidFill>
            <a:srgbClr val="BFBFB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LINGKUNGAN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2571750" y="4214813"/>
            <a:ext cx="1928813" cy="928687"/>
          </a:xfrm>
          <a:prstGeom prst="rect">
            <a:avLst/>
          </a:prstGeom>
          <a:solidFill>
            <a:srgbClr val="6C6CCC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PERILAKU</a:t>
            </a:r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500063" y="4214813"/>
            <a:ext cx="1927225" cy="928687"/>
          </a:xfrm>
          <a:prstGeom prst="rect">
            <a:avLst/>
          </a:prstGeom>
          <a:solidFill>
            <a:srgbClr val="F4F9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KETURUNAN</a:t>
            </a:r>
          </a:p>
        </p:txBody>
      </p:sp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6716713" y="4214813"/>
            <a:ext cx="1927225" cy="928687"/>
          </a:xfrm>
          <a:prstGeom prst="rect">
            <a:avLst/>
          </a:prstGeom>
          <a:solidFill>
            <a:srgbClr val="F5F5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PELAYANAN KESEHATAN</a:t>
            </a: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6716713" y="5557838"/>
            <a:ext cx="1927225" cy="36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 dirty="0">
                <a:latin typeface="Calibri" pitchFamily="34" charset="0"/>
              </a:rPr>
              <a:t>FAS YANKES</a:t>
            </a:r>
          </a:p>
        </p:txBody>
      </p:sp>
      <p:sp>
        <p:nvSpPr>
          <p:cNvPr id="7181" name="TextBox 18"/>
          <p:cNvSpPr txBox="1">
            <a:spLocks noChangeArrowheads="1"/>
          </p:cNvSpPr>
          <p:nvPr/>
        </p:nvSpPr>
        <p:spPr bwMode="auto">
          <a:xfrm>
            <a:off x="6716713" y="5986463"/>
            <a:ext cx="1927225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>
              <a:defRPr/>
            </a:pPr>
            <a:r>
              <a:rPr lang="id-ID" b="1" dirty="0">
                <a:latin typeface="Calibri" pitchFamily="34" charset="0"/>
              </a:rPr>
              <a:t>SDM KES</a:t>
            </a:r>
          </a:p>
        </p:txBody>
      </p:sp>
      <p:sp>
        <p:nvSpPr>
          <p:cNvPr id="7183" name="Up Arrow 20"/>
          <p:cNvSpPr>
            <a:spLocks noChangeArrowheads="1"/>
          </p:cNvSpPr>
          <p:nvPr/>
        </p:nvSpPr>
        <p:spPr bwMode="auto">
          <a:xfrm>
            <a:off x="7002463" y="5214938"/>
            <a:ext cx="1355725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85" name="TextBox 23"/>
          <p:cNvSpPr txBox="1">
            <a:spLocks noChangeArrowheads="1"/>
          </p:cNvSpPr>
          <p:nvPr/>
        </p:nvSpPr>
        <p:spPr bwMode="auto">
          <a:xfrm>
            <a:off x="4144963" y="5357813"/>
            <a:ext cx="18557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PROMOTIF</a:t>
            </a:r>
          </a:p>
        </p:txBody>
      </p:sp>
      <p:sp>
        <p:nvSpPr>
          <p:cNvPr id="7186" name="TextBox 24"/>
          <p:cNvSpPr txBox="1">
            <a:spLocks noChangeArrowheads="1"/>
          </p:cNvSpPr>
          <p:nvPr/>
        </p:nvSpPr>
        <p:spPr bwMode="auto">
          <a:xfrm>
            <a:off x="4144963" y="5715000"/>
            <a:ext cx="1855787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PREVENTIF</a:t>
            </a:r>
          </a:p>
        </p:txBody>
      </p:sp>
      <p:sp>
        <p:nvSpPr>
          <p:cNvPr id="3483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542E0-E663-484D-A272-5D6C2450E7C2}" type="slidenum">
              <a:rPr lang="id-ID"/>
              <a:pPr>
                <a:defRPr/>
              </a:pPr>
              <a:t>12</a:t>
            </a:fld>
            <a:endParaRPr lang="id-ID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14688" y="3429000"/>
            <a:ext cx="2571750" cy="369888"/>
          </a:xfrm>
          <a:prstGeom prst="rect">
            <a:avLst/>
          </a:prstGeom>
          <a:solidFill>
            <a:srgbClr val="E3E3F5"/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ANGKA KECACATAN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15063" y="3429000"/>
            <a:ext cx="2571750" cy="369888"/>
          </a:xfrm>
          <a:prstGeom prst="rect">
            <a:avLst/>
          </a:prstGeom>
          <a:solidFill>
            <a:srgbClr val="E3E3F5"/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ANGKA KEMATIAN</a:t>
            </a:r>
          </a:p>
        </p:txBody>
      </p:sp>
      <p:sp>
        <p:nvSpPr>
          <p:cNvPr id="7192" name="TextBox 32"/>
          <p:cNvSpPr txBox="1">
            <a:spLocks noChangeArrowheads="1"/>
          </p:cNvSpPr>
          <p:nvPr/>
        </p:nvSpPr>
        <p:spPr bwMode="auto">
          <a:xfrm>
            <a:off x="500063" y="5429250"/>
            <a:ext cx="24288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latin typeface="Calibri" pitchFamily="34" charset="0"/>
              </a:rPr>
              <a:t>KECELAKAAN</a:t>
            </a:r>
          </a:p>
        </p:txBody>
      </p:sp>
      <p:sp>
        <p:nvSpPr>
          <p:cNvPr id="7193" name="TextBox 33"/>
          <p:cNvSpPr txBox="1">
            <a:spLocks noChangeArrowheads="1"/>
          </p:cNvSpPr>
          <p:nvPr/>
        </p:nvSpPr>
        <p:spPr bwMode="auto">
          <a:xfrm>
            <a:off x="500063" y="5857875"/>
            <a:ext cx="24288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latin typeface="Calibri" pitchFamily="34" charset="0"/>
              </a:rPr>
              <a:t>CYBER NEWS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51" y="6656388"/>
            <a:ext cx="1559857" cy="2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/>
        </p:nvSpPr>
        <p:spPr>
          <a:xfrm>
            <a:off x="47868" y="6356350"/>
            <a:ext cx="452196" cy="24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14760" y="6286500"/>
            <a:ext cx="9129239" cy="58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500063" y="6286500"/>
            <a:ext cx="24288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latin typeface="Calibri" pitchFamily="34" charset="0"/>
              </a:rPr>
              <a:t>SOCIAL CAPITAL</a:t>
            </a:r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4144963" y="6429375"/>
            <a:ext cx="1855787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solidFill>
                  <a:schemeClr val="bg1"/>
                </a:solidFill>
                <a:latin typeface="Calibri" pitchFamily="34" charset="0"/>
              </a:rPr>
              <a:t>REHABILITATIF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6716713" y="6415088"/>
            <a:ext cx="2149475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 dirty="0">
                <a:latin typeface="Calibri" pitchFamily="34" charset="0"/>
              </a:rPr>
              <a:t>PEMBIAYAAN KES</a:t>
            </a:r>
          </a:p>
        </p:txBody>
      </p:sp>
      <p:sp>
        <p:nvSpPr>
          <p:cNvPr id="36" name="Left Arrow 21"/>
          <p:cNvSpPr>
            <a:spLocks noChangeArrowheads="1"/>
          </p:cNvSpPr>
          <p:nvPr/>
        </p:nvSpPr>
        <p:spPr bwMode="auto">
          <a:xfrm>
            <a:off x="6215063" y="5527881"/>
            <a:ext cx="357187" cy="12144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Bent-Up Arrow 35"/>
          <p:cNvSpPr>
            <a:spLocks noChangeArrowheads="1"/>
          </p:cNvSpPr>
          <p:nvPr/>
        </p:nvSpPr>
        <p:spPr bwMode="auto">
          <a:xfrm>
            <a:off x="3071813" y="5429250"/>
            <a:ext cx="857250" cy="857250"/>
          </a:xfrm>
          <a:custGeom>
            <a:avLst/>
            <a:gdLst>
              <a:gd name="T0" fmla="*/ 248569376 w 471488"/>
              <a:gd name="T1" fmla="*/ 0 h 400050"/>
              <a:gd name="T2" fmla="*/ 158704230 w 471488"/>
              <a:gd name="T3" fmla="*/ 547665478 h 400050"/>
              <a:gd name="T4" fmla="*/ 0 w 471488"/>
              <a:gd name="T5" fmla="*/ 1531253790 h 400050"/>
              <a:gd name="T6" fmla="*/ 142232149 w 471488"/>
              <a:gd name="T7" fmla="*/ 1750002066 h 400050"/>
              <a:gd name="T8" fmla="*/ 284465146 w 471488"/>
              <a:gd name="T9" fmla="*/ 1148835461 h 400050"/>
              <a:gd name="T10" fmla="*/ 338435741 w 471488"/>
              <a:gd name="T11" fmla="*/ 547665478 h 40005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471488"/>
              <a:gd name="T19" fmla="*/ 300038 h 400050"/>
              <a:gd name="T20" fmla="*/ 396299 w 471488"/>
              <a:gd name="T21" fmla="*/ 400050 h 4000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488" h="400050">
                <a:moveTo>
                  <a:pt x="0" y="300038"/>
                </a:moveTo>
                <a:lnTo>
                  <a:pt x="296286" y="300038"/>
                </a:lnTo>
                <a:lnTo>
                  <a:pt x="296286" y="125196"/>
                </a:lnTo>
                <a:lnTo>
                  <a:pt x="221097" y="125196"/>
                </a:lnTo>
                <a:lnTo>
                  <a:pt x="346292" y="0"/>
                </a:lnTo>
                <a:lnTo>
                  <a:pt x="471488" y="125196"/>
                </a:lnTo>
                <a:lnTo>
                  <a:pt x="396299" y="125196"/>
                </a:lnTo>
                <a:lnTo>
                  <a:pt x="396299" y="400050"/>
                </a:lnTo>
                <a:lnTo>
                  <a:pt x="0" y="400050"/>
                </a:lnTo>
                <a:lnTo>
                  <a:pt x="0" y="30003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endParaRPr lang="id-ID"/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4144963" y="6072188"/>
            <a:ext cx="18557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4" tIns="45668" rIns="91334" bIns="456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b="1" dirty="0">
                <a:solidFill>
                  <a:schemeClr val="bg1"/>
                </a:solidFill>
                <a:latin typeface="Calibri" pitchFamily="34" charset="0"/>
              </a:rPr>
              <a:t>KURATIF</a:t>
            </a:r>
          </a:p>
        </p:txBody>
      </p:sp>
    </p:spTree>
    <p:extLst>
      <p:ext uri="{BB962C8B-B14F-4D97-AF65-F5344CB8AC3E}">
        <p14:creationId xmlns:p14="http://schemas.microsoft.com/office/powerpoint/2010/main" val="38409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8715375" cy="1785938"/>
          </a:xfrm>
          <a:solidFill>
            <a:srgbClr val="EAEAEA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u="none" dirty="0"/>
              <a:t>KESEHATAN</a:t>
            </a:r>
            <a:br>
              <a:rPr lang="id-ID" b="1" u="none" dirty="0"/>
            </a:br>
            <a:r>
              <a:rPr lang="id-ID" sz="2300" u="none" dirty="0"/>
              <a:t>keadaan </a:t>
            </a:r>
            <a:r>
              <a:rPr lang="id-ID" sz="2300" b="1" u="none" dirty="0">
                <a:solidFill>
                  <a:srgbClr val="FF0000"/>
                </a:solidFill>
              </a:rPr>
              <a:t>SEHAT</a:t>
            </a:r>
            <a:r>
              <a:rPr lang="id-ID" sz="2300" u="none" dirty="0"/>
              <a:t> baik secara fisik, mental, spiritual maupun sosial yang memungkinkan seseorang untuk </a:t>
            </a:r>
            <a:r>
              <a:rPr lang="id-ID" sz="2300" u="none" dirty="0">
                <a:solidFill>
                  <a:srgbClr val="FF0000"/>
                </a:solidFill>
              </a:rPr>
              <a:t>hidup produktif </a:t>
            </a:r>
            <a:r>
              <a:rPr lang="id-ID" sz="2300" u="none" dirty="0"/>
              <a:t>baik secara sosial dan ekonomis (Ps 1 UU 39/2006)</a:t>
            </a:r>
            <a:endParaRPr lang="id-ID" u="none" dirty="0"/>
          </a:p>
        </p:txBody>
      </p:sp>
      <p:sp>
        <p:nvSpPr>
          <p:cNvPr id="8195" name="Down Arrow 5"/>
          <p:cNvSpPr>
            <a:spLocks noChangeArrowheads="1"/>
          </p:cNvSpPr>
          <p:nvPr/>
        </p:nvSpPr>
        <p:spPr bwMode="auto">
          <a:xfrm>
            <a:off x="3429000" y="2143125"/>
            <a:ext cx="2357438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2643188"/>
            <a:ext cx="8643938" cy="1500187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PEMBANGUNAN</a:t>
            </a:r>
            <a:r>
              <a:rPr lang="id-ID" sz="1900" dirty="0">
                <a:latin typeface="+mn-lt"/>
                <a:cs typeface="+mn-cs"/>
              </a:rPr>
              <a:t> </a:t>
            </a:r>
            <a:r>
              <a:rPr lang="id-ID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KESEHATAN</a:t>
            </a:r>
            <a:r>
              <a:rPr lang="id-ID" sz="1900" dirty="0">
                <a:latin typeface="+mn-lt"/>
                <a:cs typeface="+mn-cs"/>
              </a:rPr>
              <a:t> a</a:t>
            </a:r>
            <a:r>
              <a:rPr lang="en-US" sz="1900" dirty="0" err="1">
                <a:latin typeface="+mn-lt"/>
                <a:cs typeface="+mn-cs"/>
              </a:rPr>
              <a:t>dalah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upaya</a:t>
            </a:r>
            <a:r>
              <a:rPr lang="en-US" sz="1900" dirty="0">
                <a:latin typeface="+mn-lt"/>
                <a:cs typeface="+mn-cs"/>
              </a:rPr>
              <a:t> yang </a:t>
            </a:r>
            <a:r>
              <a:rPr lang="en-US" sz="1900" dirty="0" err="1">
                <a:latin typeface="+mn-lt"/>
                <a:cs typeface="+mn-cs"/>
              </a:rPr>
              <a:t>dilaksanakan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oleh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semua</a:t>
            </a:r>
            <a:r>
              <a:rPr lang="en-US" sz="19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komponen</a:t>
            </a:r>
            <a:r>
              <a:rPr lang="en-US" sz="19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bangsa</a:t>
            </a:r>
            <a:r>
              <a:rPr lang="en-US" sz="19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>
                <a:latin typeface="+mn-lt"/>
                <a:cs typeface="+mn-cs"/>
              </a:rPr>
              <a:t>yang </a:t>
            </a:r>
            <a:r>
              <a:rPr lang="en-US" sz="1900" dirty="0" err="1">
                <a:latin typeface="+mn-lt"/>
                <a:cs typeface="+mn-cs"/>
              </a:rPr>
              <a:t>bertujuan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untuk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meningkatkan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kesadaran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kemauan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kemampuan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hidup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sehat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bagi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setiap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orang</a:t>
            </a:r>
            <a:r>
              <a:rPr lang="en-US" sz="1900" dirty="0">
                <a:latin typeface="+mn-lt"/>
                <a:cs typeface="+mn-cs"/>
              </a:rPr>
              <a:t> agar </a:t>
            </a:r>
            <a:r>
              <a:rPr lang="en-US" sz="1900" dirty="0" err="1">
                <a:latin typeface="+mn-lt"/>
                <a:cs typeface="+mn-cs"/>
              </a:rPr>
              <a:t>peningkatan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derajat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kesehatan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masyarakat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900" dirty="0">
                <a:latin typeface="+mn-lt"/>
                <a:cs typeface="+mn-cs"/>
              </a:rPr>
              <a:t>yang </a:t>
            </a:r>
            <a:r>
              <a:rPr lang="en-US" sz="1900" dirty="0" err="1">
                <a:latin typeface="+mn-lt"/>
                <a:cs typeface="+mn-cs"/>
              </a:rPr>
              <a:t>setinggi-tingginya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dapat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terwuju</a:t>
            </a:r>
            <a:r>
              <a:rPr lang="id-ID" sz="1900" dirty="0">
                <a:latin typeface="+mn-lt"/>
                <a:cs typeface="+mn-cs"/>
              </a:rPr>
              <a:t>d</a:t>
            </a:r>
          </a:p>
        </p:txBody>
      </p:sp>
      <p:sp>
        <p:nvSpPr>
          <p:cNvPr id="358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27D48-0003-40DF-85B0-D9C55F829717}" type="slidenum">
              <a:rPr lang="id-ID"/>
              <a:pPr>
                <a:defRPr/>
              </a:pPr>
              <a:t>13</a:t>
            </a:fld>
            <a:endParaRPr lang="id-ID"/>
          </a:p>
        </p:txBody>
      </p:sp>
      <p:sp>
        <p:nvSpPr>
          <p:cNvPr id="8198" name="Down Arrow 10"/>
          <p:cNvSpPr>
            <a:spLocks noChangeArrowheads="1"/>
          </p:cNvSpPr>
          <p:nvPr/>
        </p:nvSpPr>
        <p:spPr bwMode="auto">
          <a:xfrm rot="10800000">
            <a:off x="3429000" y="4183014"/>
            <a:ext cx="2357438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rot="10800000"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1" y="6530974"/>
            <a:ext cx="1559857" cy="31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13451" y="6367913"/>
            <a:ext cx="550415" cy="25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4760" y="6367913"/>
            <a:ext cx="9129239" cy="47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95046" y="4651278"/>
            <a:ext cx="2632075" cy="16732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 dirty="0">
                <a:latin typeface="Calibri" pitchFamily="34" charset="0"/>
              </a:rPr>
              <a:t>SUMBER DAYA MANUSIA KESEHATAN</a:t>
            </a:r>
          </a:p>
          <a:p>
            <a:pPr algn="ctr"/>
            <a:r>
              <a:rPr lang="id-ID" b="1" dirty="0">
                <a:latin typeface="Calibri" pitchFamily="34" charset="0"/>
              </a:rPr>
              <a:t>(dokter, dokter gigi, apoteker, perawat, bidan, kesmas, dlsb)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57188" y="4478907"/>
            <a:ext cx="8143875" cy="19796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6F9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258217" y="4695522"/>
            <a:ext cx="2355850" cy="16732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MASYARAKAT</a:t>
            </a:r>
          </a:p>
          <a:p>
            <a:pPr algn="ctr"/>
            <a:r>
              <a:rPr lang="id-ID" b="1">
                <a:latin typeface="Calibri" pitchFamily="34" charset="0"/>
              </a:rPr>
              <a:t>(orang, keluarga, kelompok – pelaku usaha, pekerja, pemberi kerja)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759196" y="4695522"/>
            <a:ext cx="2633662" cy="16732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/>
            <a:r>
              <a:rPr lang="id-ID" b="1">
                <a:latin typeface="Calibri" pitchFamily="34" charset="0"/>
              </a:rPr>
              <a:t>PEMERINTAH</a:t>
            </a:r>
          </a:p>
          <a:p>
            <a:pPr algn="ctr"/>
            <a:r>
              <a:rPr lang="id-ID" b="1">
                <a:latin typeface="Calibri" pitchFamily="34" charset="0"/>
              </a:rPr>
              <a:t>(eksekutif, legistatif, yudikatif – Pusat, Provinsi,Kab/Kot, Desa)</a:t>
            </a:r>
          </a:p>
        </p:txBody>
      </p:sp>
    </p:spTree>
    <p:extLst>
      <p:ext uri="{BB962C8B-B14F-4D97-AF65-F5344CB8AC3E}">
        <p14:creationId xmlns:p14="http://schemas.microsoft.com/office/powerpoint/2010/main" val="6615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4891" y="14748"/>
            <a:ext cx="9119108" cy="107156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dirty="0">
                <a:latin typeface="Arial Rounded MT Bold" pitchFamily="34" charset="0"/>
                <a:ea typeface="ＭＳ Ｐゴシック" pitchFamily="34" charset="-128"/>
              </a:rPr>
              <a:t>ARAH PEMBANGUNAN KESEHATAN</a:t>
            </a:r>
            <a:endParaRPr lang="en-US" sz="3200" dirty="0"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 rot="10800000" flipH="1">
            <a:off x="142875" y="2163763"/>
            <a:ext cx="7940675" cy="3849687"/>
          </a:xfrm>
          <a:prstGeom prst="rtTriangl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d-ID">
              <a:latin typeface="Arial Narrow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flipH="1">
            <a:off x="142875" y="2203450"/>
            <a:ext cx="7940675" cy="38100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  <a:cs typeface="+mn-cs"/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304800" y="1131888"/>
            <a:ext cx="1514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RPJMN I</a:t>
            </a:r>
          </a:p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2005 -2009</a:t>
            </a: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952500" y="4286250"/>
            <a:ext cx="482917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200275" y="4637088"/>
            <a:ext cx="474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 Narrow" pitchFamily="34" charset="0"/>
                <a:ea typeface="MS PGothic" pitchFamily="34" charset="-128"/>
              </a:rPr>
              <a:t>UPAYA P</a:t>
            </a:r>
            <a:r>
              <a:rPr lang="id-ID" b="1">
                <a:solidFill>
                  <a:srgbClr val="FFFF00"/>
                </a:solidFill>
                <a:latin typeface="Arial Narrow" pitchFamily="34" charset="0"/>
                <a:ea typeface="MS PGothic" pitchFamily="34" charset="-128"/>
              </a:rPr>
              <a:t>ROMOTIF </a:t>
            </a:r>
            <a:r>
              <a:rPr lang="en-GB" b="1">
                <a:solidFill>
                  <a:srgbClr val="FFFF00"/>
                </a:solidFill>
                <a:latin typeface="Arial Narrow" pitchFamily="34" charset="0"/>
                <a:ea typeface="MS PGothic" pitchFamily="34" charset="-128"/>
              </a:rPr>
              <a:t>- </a:t>
            </a:r>
            <a:r>
              <a:rPr lang="id-ID" b="1">
                <a:solidFill>
                  <a:srgbClr val="FFFF00"/>
                </a:solidFill>
                <a:latin typeface="Arial Narrow" pitchFamily="34" charset="0"/>
                <a:ea typeface="MS PGothic" pitchFamily="34" charset="-128"/>
              </a:rPr>
              <a:t>P</a:t>
            </a:r>
            <a:r>
              <a:rPr lang="en-US" b="1">
                <a:solidFill>
                  <a:srgbClr val="FFFF00"/>
                </a:solidFill>
                <a:latin typeface="Arial Narrow" pitchFamily="34" charset="0"/>
                <a:ea typeface="MS PGothic" pitchFamily="34" charset="-128"/>
              </a:rPr>
              <a:t>REVENTIF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1898650"/>
            <a:ext cx="1514475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 u="sng">
                <a:solidFill>
                  <a:srgbClr val="28147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Bangkes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diarahkan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meningkatkan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akses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mutu</a:t>
            </a:r>
            <a:r>
              <a:rPr lang="en-US" sz="1250" u="none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50" u="none" dirty="0" err="1">
                <a:solidFill>
                  <a:schemeClr val="tx1"/>
                </a:solidFill>
                <a:latin typeface="Arial Rounded MT Bold" pitchFamily="34" charset="0"/>
              </a:rPr>
              <a:t>yankes</a:t>
            </a:r>
            <a:endParaRPr lang="en-US" sz="1250" u="none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00275" y="1898650"/>
            <a:ext cx="1514475" cy="1438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 u="sng"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u="none" dirty="0" err="1">
                <a:latin typeface="Arial Rounded MT Bold" pitchFamily="34" charset="0"/>
              </a:rPr>
              <a:t>Akses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masyarakat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thp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yankes</a:t>
            </a:r>
            <a:r>
              <a:rPr lang="en-US" sz="1250" u="none" dirty="0">
                <a:latin typeface="Arial Rounded MT Bold" pitchFamily="34" charset="0"/>
              </a:rPr>
              <a:t> yang </a:t>
            </a:r>
            <a:r>
              <a:rPr lang="en-US" sz="1250" u="none" dirty="0" err="1">
                <a:latin typeface="Arial Rounded MT Bold" pitchFamily="34" charset="0"/>
              </a:rPr>
              <a:t>berkualitas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telah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lebih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berkembang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dan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meningkat</a:t>
            </a:r>
            <a:r>
              <a:rPr lang="en-US" sz="1250" u="none" dirty="0">
                <a:latin typeface="Arial Rounded MT Bold" pitchFamily="34" charset="0"/>
              </a:rPr>
              <a:t>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57675" y="1898650"/>
            <a:ext cx="1524000" cy="1246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 u="sng"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u="none" dirty="0" err="1">
                <a:latin typeface="Arial Rounded MT Bold" pitchFamily="34" charset="0"/>
              </a:rPr>
              <a:t>Akses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masyarakat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terhadap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yankes</a:t>
            </a:r>
            <a:r>
              <a:rPr lang="en-US" sz="1250" u="none" dirty="0">
                <a:latin typeface="Arial Rounded MT Bold" pitchFamily="34" charset="0"/>
              </a:rPr>
              <a:t>  yang </a:t>
            </a:r>
            <a:r>
              <a:rPr lang="en-US" sz="1250" u="none" dirty="0" err="1">
                <a:latin typeface="Arial Rounded MT Bold" pitchFamily="34" charset="0"/>
              </a:rPr>
              <a:t>berkualitas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telah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mulai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mantap</a:t>
            </a:r>
            <a:r>
              <a:rPr lang="en-US" sz="1250" u="none" dirty="0">
                <a:latin typeface="Arial Rounded MT Bold" pitchFamily="34" charset="0"/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172200" y="1898650"/>
            <a:ext cx="1438275" cy="1824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 u="sng"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u="none" dirty="0" err="1">
                <a:latin typeface="Arial Rounded MT Bold" pitchFamily="34" charset="0"/>
              </a:rPr>
              <a:t>Kes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masyarakat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thp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yankes</a:t>
            </a:r>
            <a:r>
              <a:rPr lang="en-US" sz="1250" u="none" dirty="0">
                <a:latin typeface="Arial Rounded MT Bold" pitchFamily="34" charset="0"/>
              </a:rPr>
              <a:t>  yang </a:t>
            </a:r>
            <a:r>
              <a:rPr lang="en-US" sz="1250" u="none" dirty="0" err="1">
                <a:latin typeface="Arial Rounded MT Bold" pitchFamily="34" charset="0"/>
              </a:rPr>
              <a:t>berkualitas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telah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menjangkau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dan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merata</a:t>
            </a:r>
            <a:r>
              <a:rPr lang="en-US" sz="1250" u="none" dirty="0">
                <a:latin typeface="Arial Rounded MT Bold" pitchFamily="34" charset="0"/>
              </a:rPr>
              <a:t> di  </a:t>
            </a:r>
            <a:r>
              <a:rPr lang="en-US" sz="1250" u="none" dirty="0" err="1">
                <a:latin typeface="Arial Rounded MT Bold" pitchFamily="34" charset="0"/>
              </a:rPr>
              <a:t>seluruh</a:t>
            </a:r>
            <a:r>
              <a:rPr lang="en-US" sz="1250" u="none" dirty="0">
                <a:latin typeface="Arial Rounded MT Bold" pitchFamily="34" charset="0"/>
              </a:rPr>
              <a:t> </a:t>
            </a:r>
            <a:r>
              <a:rPr lang="en-US" sz="1250" u="none" dirty="0" err="1">
                <a:latin typeface="Arial Rounded MT Bold" pitchFamily="34" charset="0"/>
              </a:rPr>
              <a:t>wilayah</a:t>
            </a:r>
            <a:r>
              <a:rPr lang="en-US" sz="1250" u="none" dirty="0">
                <a:latin typeface="Arial Rounded MT Bold" pitchFamily="34" charset="0"/>
              </a:rPr>
              <a:t> Indonesia </a:t>
            </a:r>
          </a:p>
        </p:txBody>
      </p:sp>
      <p:sp>
        <p:nvSpPr>
          <p:cNvPr id="5132" name="Oval 2"/>
          <p:cNvSpPr>
            <a:spLocks noChangeArrowheads="1"/>
          </p:cNvSpPr>
          <p:nvPr/>
        </p:nvSpPr>
        <p:spPr bwMode="auto">
          <a:xfrm>
            <a:off x="7143769" y="3344882"/>
            <a:ext cx="1882239" cy="2084383"/>
          </a:xfrm>
          <a:prstGeom prst="ellipse">
            <a:avLst/>
          </a:prstGeom>
          <a:solidFill>
            <a:srgbClr val="FFCF37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6" tIns="45718" rIns="91436" bIns="45718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ysClr val="windowText" lastClr="000000"/>
                </a:solidFill>
              </a:rPr>
              <a:t>VISI:</a:t>
            </a:r>
          </a:p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ysClr val="windowText" lastClr="000000"/>
                </a:solidFill>
              </a:rPr>
              <a:t>MASYARAKAT </a:t>
            </a:r>
          </a:p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ysClr val="windowText" lastClr="000000"/>
                </a:solidFill>
              </a:rPr>
              <a:t>SEHAT </a:t>
            </a:r>
            <a:endParaRPr lang="en-US" sz="1600" b="1" dirty="0">
              <a:solidFill>
                <a:sysClr val="windowText" lastClr="000000"/>
              </a:solidFill>
            </a:endParaRPr>
          </a:p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ysClr val="windowText" lastClr="000000"/>
                </a:solidFill>
              </a:rPr>
              <a:t>YANG MANDIRI</a:t>
            </a:r>
          </a:p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ysClr val="windowText" lastClr="000000"/>
                </a:solidFill>
              </a:rPr>
              <a:t>DAN</a:t>
            </a:r>
          </a:p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ysClr val="windowText" lastClr="000000"/>
                </a:solidFill>
              </a:rPr>
              <a:t>BERKEADILAN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256" name="Line 12"/>
          <p:cNvSpPr>
            <a:spLocks noChangeShapeType="1"/>
          </p:cNvSpPr>
          <p:nvPr/>
        </p:nvSpPr>
        <p:spPr bwMode="auto">
          <a:xfrm>
            <a:off x="2047875" y="2001838"/>
            <a:ext cx="0" cy="401161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auto">
          <a:xfrm>
            <a:off x="3952875" y="2154238"/>
            <a:ext cx="0" cy="401161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8" name="Line 12"/>
          <p:cNvSpPr>
            <a:spLocks noChangeShapeType="1"/>
          </p:cNvSpPr>
          <p:nvPr/>
        </p:nvSpPr>
        <p:spPr bwMode="auto">
          <a:xfrm>
            <a:off x="5934075" y="2203450"/>
            <a:ext cx="0" cy="401161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9" name="Text Box 16"/>
          <p:cNvSpPr txBox="1">
            <a:spLocks noChangeArrowheads="1"/>
          </p:cNvSpPr>
          <p:nvPr/>
        </p:nvSpPr>
        <p:spPr bwMode="auto">
          <a:xfrm>
            <a:off x="2200275" y="1136650"/>
            <a:ext cx="151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RPJMN II</a:t>
            </a:r>
          </a:p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2010-2014</a:t>
            </a:r>
          </a:p>
        </p:txBody>
      </p:sp>
      <p:sp>
        <p:nvSpPr>
          <p:cNvPr id="10260" name="Text Box 16"/>
          <p:cNvSpPr txBox="1">
            <a:spLocks noChangeArrowheads="1"/>
          </p:cNvSpPr>
          <p:nvPr/>
        </p:nvSpPr>
        <p:spPr bwMode="auto">
          <a:xfrm>
            <a:off x="4267200" y="1136650"/>
            <a:ext cx="151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RPJMN III</a:t>
            </a:r>
          </a:p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2015 -2019</a:t>
            </a:r>
          </a:p>
        </p:txBody>
      </p:sp>
      <p:sp>
        <p:nvSpPr>
          <p:cNvPr id="10261" name="Text Box 16"/>
          <p:cNvSpPr txBox="1">
            <a:spLocks noChangeArrowheads="1"/>
          </p:cNvSpPr>
          <p:nvPr/>
        </p:nvSpPr>
        <p:spPr bwMode="auto">
          <a:xfrm>
            <a:off x="6086475" y="1136650"/>
            <a:ext cx="151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RPJMN IV</a:t>
            </a:r>
          </a:p>
          <a:p>
            <a:pPr algn="ctr"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2020 -2025</a:t>
            </a:r>
          </a:p>
        </p:txBody>
      </p:sp>
      <p:sp>
        <p:nvSpPr>
          <p:cNvPr id="10262" name="TextBox 19"/>
          <p:cNvSpPr txBox="1">
            <a:spLocks noChangeArrowheads="1"/>
          </p:cNvSpPr>
          <p:nvPr/>
        </p:nvSpPr>
        <p:spPr bwMode="auto">
          <a:xfrm>
            <a:off x="271463" y="3363913"/>
            <a:ext cx="2157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d-ID" sz="2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KURATIF-REHABILITATIF</a:t>
            </a:r>
          </a:p>
        </p:txBody>
      </p:sp>
      <p:sp>
        <p:nvSpPr>
          <p:cNvPr id="10263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BABDA17-3AAE-4D88-BA47-58EE0CF6414F}" type="slidenum">
              <a:rPr lang="id-ID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pPr algn="r" eaLnBrk="1" hangingPunct="1"/>
              <a:t>14</a:t>
            </a:fld>
            <a:endParaRPr lang="id-ID" sz="1200">
              <a:solidFill>
                <a:srgbClr val="89898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40188" y="1125538"/>
            <a:ext cx="1860550" cy="49672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50" y="6013450"/>
            <a:ext cx="9130549" cy="8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11150" y="6055949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Arah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pengembangan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upaya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kesehatan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dari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kuratif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bergerak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arah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promotif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preventif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sesuai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kondisi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kebutuhan</a:t>
            </a:r>
            <a:endParaRPr lang="en-US" sz="2000" b="1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" name="Picture 2" descr="http://www.inharmonytoday.com/wp-content/uploads/2012/01/holistic_nursing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303904"/>
            <a:ext cx="8455742" cy="483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ig-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00" y="1125562"/>
            <a:ext cx="8749300" cy="303124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283122" y="1325798"/>
            <a:ext cx="1661840" cy="1526646"/>
          </a:xfrm>
          <a:prstGeom prst="ellipse">
            <a:avLst/>
          </a:prstGeom>
          <a:solidFill>
            <a:srgbClr val="C09F6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67682" y="1340546"/>
            <a:ext cx="1693606" cy="1526646"/>
          </a:xfrm>
          <a:prstGeom prst="ellipse">
            <a:avLst/>
          </a:prstGeom>
          <a:solidFill>
            <a:srgbClr val="E2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93846" y="1340546"/>
            <a:ext cx="1686192" cy="1526646"/>
          </a:xfrm>
          <a:prstGeom prst="ellipse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83274" y="1315970"/>
            <a:ext cx="1526646" cy="1526646"/>
          </a:xfrm>
          <a:prstGeom prst="ellipse">
            <a:avLst/>
          </a:prstGeom>
          <a:solidFill>
            <a:srgbClr val="A300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Regulasi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138" y="3955451"/>
            <a:ext cx="880721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Bagaimana</a:t>
            </a:r>
            <a:r>
              <a:rPr lang="id-ID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d-ID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Perkembangan di Indonesia</a:t>
            </a:r>
          </a:p>
        </p:txBody>
      </p:sp>
      <p:sp>
        <p:nvSpPr>
          <p:cNvPr id="7" name="Up Arrow 6"/>
          <p:cNvSpPr/>
          <p:nvPr/>
        </p:nvSpPr>
        <p:spPr>
          <a:xfrm>
            <a:off x="2787467" y="3318388"/>
            <a:ext cx="4262284" cy="693174"/>
          </a:xfrm>
          <a:prstGeom prst="upArrow">
            <a:avLst/>
          </a:prstGeom>
          <a:solidFill>
            <a:srgbClr val="88B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69963" y="276225"/>
            <a:ext cx="7896225" cy="866775"/>
          </a:xfrm>
          <a:solidFill>
            <a:srgbClr val="EAEAEA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500" b="1" dirty="0"/>
              <a:t>KERANGKA REGULASI </a:t>
            </a:r>
            <a:br>
              <a:rPr lang="en-US" sz="3500" b="1" dirty="0"/>
            </a:br>
            <a:r>
              <a:rPr lang="id-ID" sz="3500" b="1" dirty="0"/>
              <a:t>PERAN P</a:t>
            </a:r>
            <a:r>
              <a:rPr lang="en-US" sz="3500" b="1" dirty="0"/>
              <a:t>ERAWAT</a:t>
            </a:r>
            <a:endParaRPr lang="id-ID" sz="3500" b="1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5750" y="1143000"/>
            <a:ext cx="3071813" cy="979488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r>
              <a:rPr lang="id-ID" sz="1600" b="1">
                <a:latin typeface="Calibri" pitchFamily="34" charset="0"/>
              </a:rPr>
              <a:t>UU 36/2009 – KESEHATAN </a:t>
            </a:r>
          </a:p>
          <a:p>
            <a:pPr algn="ctr" eaLnBrk="1" hangingPunct="1"/>
            <a:r>
              <a:rPr lang="id-ID" sz="1600" b="1">
                <a:latin typeface="Calibri" pitchFamily="34" charset="0"/>
              </a:rPr>
              <a:t>Ps 63 ayat 4 </a:t>
            </a:r>
          </a:p>
          <a:p>
            <a:pPr algn="ctr" eaLnBrk="1" hangingPunct="1"/>
            <a:r>
              <a:rPr lang="id-ID" sz="1600" b="1">
                <a:latin typeface="Calibri" pitchFamily="34" charset="0"/>
              </a:rPr>
              <a:t>(Ilmu keperawatan diakui</a:t>
            </a:r>
            <a:r>
              <a:rPr lang="id-ID" b="1">
                <a:latin typeface="Calibri" pitchFamily="34" charset="0"/>
              </a:rPr>
              <a:t>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7813" y="3025775"/>
            <a:ext cx="3070225" cy="1241425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endParaRPr lang="id-ID" sz="1900" b="1">
              <a:latin typeface="Calibri" pitchFamily="34" charset="0"/>
            </a:endParaRPr>
          </a:p>
          <a:p>
            <a:pPr algn="ctr" eaLnBrk="1" hangingPunct="1"/>
            <a:r>
              <a:rPr lang="id-ID" sz="1900" b="1">
                <a:latin typeface="Calibri" pitchFamily="34" charset="0"/>
              </a:rPr>
              <a:t>PERMENKES 148/2010</a:t>
            </a:r>
            <a:r>
              <a:rPr lang="en-US" sz="1900" b="1">
                <a:latin typeface="Calibri" pitchFamily="34" charset="0"/>
              </a:rPr>
              <a:t> dan PERMENKES no 17/ 2013</a:t>
            </a:r>
            <a:endParaRPr lang="id-ID" sz="1900" b="1">
              <a:latin typeface="Calibri" pitchFamily="34" charset="0"/>
            </a:endParaRPr>
          </a:p>
          <a:p>
            <a:pPr algn="ctr" eaLnBrk="1" hangingPunct="1"/>
            <a:r>
              <a:rPr lang="id-ID" b="1">
                <a:latin typeface="Calibri" pitchFamily="34" charset="0"/>
              </a:rPr>
              <a:t>Ps 8 Ayat 1 - 7 Askep; Upaya Lengkap; Komplementer</a:t>
            </a:r>
          </a:p>
          <a:p>
            <a:pPr algn="ctr" eaLnBrk="1" hangingPunct="1"/>
            <a:r>
              <a:rPr lang="id-ID" b="1">
                <a:latin typeface="Calibri" pitchFamily="34" charset="0"/>
              </a:rPr>
              <a:t> </a:t>
            </a:r>
          </a:p>
        </p:txBody>
      </p:sp>
      <p:sp>
        <p:nvSpPr>
          <p:cNvPr id="12293" name="Right Arrow 5"/>
          <p:cNvSpPr>
            <a:spLocks noChangeArrowheads="1"/>
          </p:cNvSpPr>
          <p:nvPr/>
        </p:nvSpPr>
        <p:spPr bwMode="auto">
          <a:xfrm>
            <a:off x="3570288" y="1643063"/>
            <a:ext cx="447675" cy="30718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 eaLnBrk="1" hangingPunct="1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77813" y="4267200"/>
            <a:ext cx="3070225" cy="838200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r>
              <a:rPr lang="id-ID" sz="1900" b="1">
                <a:latin typeface="Calibri" pitchFamily="34" charset="0"/>
              </a:rPr>
              <a:t>KEPMENPAN 94/2001</a:t>
            </a:r>
          </a:p>
          <a:p>
            <a:pPr algn="ctr" eaLnBrk="1" hangingPunct="1"/>
            <a:r>
              <a:rPr lang="id-ID" b="1">
                <a:latin typeface="Calibri" pitchFamily="34" charset="0"/>
              </a:rPr>
              <a:t>Jabatan fungsional Perawat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4963" y="1306513"/>
            <a:ext cx="4713287" cy="27241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334" tIns="45668" rIns="91334" bIns="4566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latin typeface="+mj-lt"/>
              </a:rPr>
              <a:t>Memberikan</a:t>
            </a:r>
            <a:r>
              <a:rPr lang="en-US" sz="1900" dirty="0">
                <a:latin typeface="+mj-lt"/>
              </a:rPr>
              <a:t>  </a:t>
            </a:r>
            <a:r>
              <a:rPr lang="en-US" sz="1900" dirty="0" err="1">
                <a:latin typeface="+mj-lt"/>
              </a:rPr>
              <a:t>pelayanan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keperawatan</a:t>
            </a:r>
            <a:r>
              <a:rPr lang="en-US" sz="1900" dirty="0">
                <a:latin typeface="+mj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latin typeface="+mj-lt"/>
              </a:rPr>
              <a:t>berupa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asuhan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keperawatan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kesehatan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Individu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keluarga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kelompok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masyarakat</a:t>
            </a:r>
            <a:r>
              <a:rPr lang="id-ID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id-ID" sz="1900" dirty="0">
                <a:latin typeface="+mj-lt"/>
              </a:rPr>
              <a:t>d</a:t>
            </a:r>
            <a:r>
              <a:rPr lang="en-US" sz="1900" dirty="0" err="1">
                <a:latin typeface="+mj-lt"/>
              </a:rPr>
              <a:t>alam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upaya</a:t>
            </a:r>
            <a:r>
              <a:rPr lang="id-ID" sz="1900" dirty="0">
                <a:latin typeface="+mj-lt"/>
              </a:rPr>
              <a:t> p</a:t>
            </a:r>
            <a:r>
              <a:rPr lang="en-US" sz="1900" dirty="0" err="1">
                <a:latin typeface="+mj-lt"/>
              </a:rPr>
              <a:t>eningkatan</a:t>
            </a:r>
            <a:r>
              <a:rPr lang="id-ID" sz="1900" dirty="0">
                <a:latin typeface="+mj-lt"/>
              </a:rPr>
              <a:t> k</a:t>
            </a:r>
            <a:r>
              <a:rPr lang="en-US" sz="1900" dirty="0" err="1">
                <a:latin typeface="+mj-lt"/>
              </a:rPr>
              <a:t>esehatan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pencegahan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penyakit</a:t>
            </a:r>
            <a:r>
              <a:rPr lang="en-US" sz="1900" dirty="0">
                <a:latin typeface="+mj-lt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900" dirty="0">
                <a:latin typeface="+mj-lt"/>
              </a:rPr>
              <a:t>p</a:t>
            </a:r>
            <a:r>
              <a:rPr lang="en-US" sz="1900" dirty="0" err="1">
                <a:latin typeface="+mj-lt"/>
              </a:rPr>
              <a:t>enyembuhan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penyakit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pemulihan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kesehatan</a:t>
            </a:r>
            <a:r>
              <a:rPr lang="id-ID" sz="1900" dirty="0">
                <a:latin typeface="+mj-lt"/>
              </a:rPr>
              <a:t> s</a:t>
            </a:r>
            <a:r>
              <a:rPr lang="en-US" sz="1900" dirty="0" err="1">
                <a:latin typeface="+mj-lt"/>
              </a:rPr>
              <a:t>erta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pembinaan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peran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serta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masyarakat</a:t>
            </a:r>
            <a:r>
              <a:rPr lang="id-ID" sz="1900" dirty="0">
                <a:latin typeface="+mj-lt"/>
              </a:rPr>
              <a:t>  d</a:t>
            </a:r>
            <a:r>
              <a:rPr lang="en-US" sz="1900" dirty="0" err="1">
                <a:latin typeface="+mj-lt"/>
              </a:rPr>
              <a:t>alam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rangka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kemandirian</a:t>
            </a:r>
            <a:r>
              <a:rPr lang="en-US" sz="19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di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bidang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keperawatan</a:t>
            </a:r>
            <a:r>
              <a:rPr lang="en-US" sz="1900" dirty="0">
                <a:latin typeface="+mj-lt"/>
              </a:rPr>
              <a:t>/ </a:t>
            </a:r>
            <a:r>
              <a:rPr lang="en-US" sz="1900" dirty="0" err="1">
                <a:latin typeface="+mj-lt"/>
              </a:rPr>
              <a:t>kesehatan</a:t>
            </a:r>
            <a:endParaRPr lang="en-US" sz="1900" dirty="0">
              <a:latin typeface="+mj-lt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77813" y="5183188"/>
            <a:ext cx="3070225" cy="836612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r>
              <a:rPr lang="id-ID" sz="1900" b="1">
                <a:latin typeface="Calibri" pitchFamily="34" charset="0"/>
              </a:rPr>
              <a:t>KEPMENKES 908/2010</a:t>
            </a:r>
          </a:p>
          <a:p>
            <a:pPr algn="ctr" eaLnBrk="1" hangingPunct="1"/>
            <a:r>
              <a:rPr lang="id-ID" b="1">
                <a:latin typeface="Calibri" pitchFamily="34" charset="0"/>
              </a:rPr>
              <a:t>Pelayanan Keperawatan Kelg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3" y="4562475"/>
            <a:ext cx="4643437" cy="923925"/>
          </a:xfrm>
          <a:prstGeom prst="rect">
            <a:avLst/>
          </a:prstGeom>
          <a:solidFill>
            <a:srgbClr val="D5D5F1"/>
          </a:solidFill>
          <a:ln w="9525">
            <a:noFill/>
            <a:miter lim="800000"/>
            <a:headEnd/>
            <a:tailEnd/>
          </a:ln>
        </p:spPr>
        <p:txBody>
          <a:bodyPr lIns="91334" tIns="45668" rIns="91334" bIns="4566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PROSES ASUHAN KEPERAWATAN </a:t>
            </a:r>
            <a:r>
              <a:rPr lang="id-ID" dirty="0">
                <a:latin typeface="+mn-lt"/>
                <a:cs typeface="+mn-cs"/>
              </a:rPr>
              <a:t>Pengkajian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holistik</a:t>
            </a:r>
            <a:r>
              <a:rPr lang="id-ID" dirty="0">
                <a:latin typeface="+mn-lt"/>
                <a:cs typeface="+mn-cs"/>
              </a:rPr>
              <a:t>, Diagnosis, Perencanaan,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 Implementasi, Evaluasi</a:t>
            </a:r>
          </a:p>
        </p:txBody>
      </p:sp>
      <p:sp>
        <p:nvSpPr>
          <p:cNvPr id="12299" name="Down Arrow 28"/>
          <p:cNvSpPr>
            <a:spLocks noChangeArrowheads="1"/>
          </p:cNvSpPr>
          <p:nvPr/>
        </p:nvSpPr>
        <p:spPr bwMode="auto">
          <a:xfrm rot="10800000">
            <a:off x="5643563" y="4114800"/>
            <a:ext cx="1714500" cy="3952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rot="10800000" lIns="91334" tIns="45668" rIns="91334" bIns="45668" anchor="ctr"/>
          <a:lstStyle/>
          <a:p>
            <a:pPr algn="ctr" eaLnBrk="1" hangingPunct="1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0" name="Down Arrow 29"/>
          <p:cNvSpPr>
            <a:spLocks noChangeArrowheads="1"/>
          </p:cNvSpPr>
          <p:nvPr/>
        </p:nvSpPr>
        <p:spPr bwMode="auto">
          <a:xfrm>
            <a:off x="5643563" y="5562600"/>
            <a:ext cx="1714500" cy="327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25400" algn="ctr">
            <a:solidFill>
              <a:srgbClr val="6F95BC"/>
            </a:solidFill>
            <a:miter lim="800000"/>
            <a:headEnd/>
            <a:tailEnd/>
          </a:ln>
        </p:spPr>
        <p:txBody>
          <a:bodyPr lIns="91334" tIns="45668" rIns="91334" bIns="45668" anchor="ctr"/>
          <a:lstStyle/>
          <a:p>
            <a:pPr algn="ctr" eaLnBrk="1" hangingPunct="1"/>
            <a:endParaRPr lang="id-ID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1" name="Rectangle 21"/>
          <p:cNvSpPr>
            <a:spLocks noChangeArrowheads="1"/>
          </p:cNvSpPr>
          <p:nvPr/>
        </p:nvSpPr>
        <p:spPr bwMode="auto">
          <a:xfrm>
            <a:off x="277813" y="2209800"/>
            <a:ext cx="3070225" cy="815975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r>
              <a:rPr lang="id-ID" b="1">
                <a:latin typeface="Calibri" pitchFamily="34" charset="0"/>
              </a:rPr>
              <a:t>UU-Nakes 36 &amp;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UU Keperawatan No. 38 Tahun 2014 </a:t>
            </a:r>
            <a:r>
              <a:rPr lang="id-ID" b="1">
                <a:latin typeface="Calibri" pitchFamily="34" charset="0"/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5943600"/>
            <a:ext cx="51816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id-ID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sehat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berkeadilan</a:t>
            </a:r>
            <a:endParaRPr lang="id-ID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85750" y="6042025"/>
            <a:ext cx="3071813" cy="744538"/>
          </a:xfrm>
          <a:prstGeom prst="rect">
            <a:avLst/>
          </a:prstGeom>
          <a:noFill/>
          <a:ln w="25400" algn="ctr">
            <a:solidFill>
              <a:srgbClr val="6F95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4" tIns="45668" rIns="91334" bIns="45668" anchor="ctr"/>
          <a:lstStyle/>
          <a:p>
            <a:pPr algn="ctr" eaLnBrk="1" hangingPunct="1"/>
            <a:r>
              <a:rPr lang="id-ID" sz="1900" b="1" dirty="0">
                <a:latin typeface="Calibri" pitchFamily="34" charset="0"/>
              </a:rPr>
              <a:t>KEPMENKES 279/2006</a:t>
            </a:r>
          </a:p>
          <a:p>
            <a:pPr algn="ctr" eaLnBrk="1" hangingPunct="1"/>
            <a:r>
              <a:rPr lang="id-ID" b="1" dirty="0">
                <a:latin typeface="Calibri" pitchFamily="34" charset="0"/>
              </a:rPr>
              <a:t>Perkesmas</a:t>
            </a:r>
          </a:p>
        </p:txBody>
      </p:sp>
    </p:spTree>
    <p:extLst>
      <p:ext uri="{BB962C8B-B14F-4D97-AF65-F5344CB8AC3E}">
        <p14:creationId xmlns:p14="http://schemas.microsoft.com/office/powerpoint/2010/main" val="363897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quantumtouch.com/images/workshops/Gen_Workshop_BLISS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ONY\Pictures\Fw  Desain Spanduk, sertifikat, name tag dan Stempel Semnas 2014 - aat.sriati@gmail.com - Gmail_files\a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29720614"/>
              </p:ext>
            </p:extLst>
          </p:nvPr>
        </p:nvGraphicFramePr>
        <p:xfrm>
          <a:off x="4450556" y="2133600"/>
          <a:ext cx="5531644" cy="317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705601" y="3429000"/>
            <a:ext cx="2209800" cy="830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Permenkes  1109/2007</a:t>
            </a:r>
          </a:p>
        </p:txBody>
      </p:sp>
      <p:sp>
        <p:nvSpPr>
          <p:cNvPr id="13" name="Right Brace 3"/>
          <p:cNvSpPr>
            <a:spLocks/>
          </p:cNvSpPr>
          <p:nvPr/>
        </p:nvSpPr>
        <p:spPr bwMode="auto">
          <a:xfrm>
            <a:off x="5943600" y="2438400"/>
            <a:ext cx="685800" cy="2743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3974983"/>
              </p:ext>
            </p:extLst>
          </p:nvPr>
        </p:nvGraphicFramePr>
        <p:xfrm>
          <a:off x="0" y="1330980"/>
          <a:ext cx="6096000" cy="484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13"/>
          <p:cNvSpPr/>
          <p:nvPr/>
        </p:nvSpPr>
        <p:spPr>
          <a:xfrm>
            <a:off x="5515897" y="0"/>
            <a:ext cx="3628103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s://encrypted-tbn2.gstatic.com/images?q=tbn:ANd9GcSUg8ErRGABxjV1csYpBf4nV75Vg6wQm05H85FB5Vb2CrVDfId6j5fq9urw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" y="27048"/>
            <a:ext cx="6274201" cy="12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114800"/>
            <a:ext cx="24685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1" y="678426"/>
            <a:ext cx="7934632" cy="56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84552" y="2642879"/>
            <a:ext cx="9513117" cy="156966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9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T</a:t>
            </a:r>
            <a:r>
              <a:rPr lang="id-ID" sz="72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REND</a:t>
            </a:r>
            <a:r>
              <a:rPr lang="id-ID" sz="6000" b="1" cap="all" dirty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id-ID" sz="60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DAN</a:t>
            </a:r>
            <a:r>
              <a:rPr lang="id-ID" sz="6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id-ID" sz="9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</a:t>
            </a:r>
            <a:r>
              <a:rPr lang="id-ID" sz="7200" b="1" cap="all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SSUE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0" y="6268063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00" y="1199300"/>
            <a:ext cx="7520268" cy="30312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72640" y="1384790"/>
            <a:ext cx="1526646" cy="1526646"/>
          </a:xfrm>
          <a:prstGeom prst="ellipse">
            <a:avLst/>
          </a:prstGeom>
          <a:solidFill>
            <a:srgbClr val="C09F6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 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86693" y="1287788"/>
            <a:ext cx="1870586" cy="1712136"/>
          </a:xfrm>
          <a:prstGeom prst="ellipse">
            <a:avLst/>
          </a:prstGeom>
          <a:solidFill>
            <a:srgbClr val="E2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Dibicara</a:t>
            </a:r>
          </a:p>
          <a:p>
            <a:pPr algn="ctr"/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banyak orang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23342" y="1384790"/>
            <a:ext cx="1526646" cy="1526646"/>
          </a:xfrm>
          <a:prstGeom prst="ellipse">
            <a:avLst/>
          </a:prstGeom>
          <a:solidFill>
            <a:srgbClr val="A300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fakta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" name="Picture 16" descr="big-ar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580" y="3283688"/>
            <a:ext cx="7131936" cy="303124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455596" y="3454430"/>
            <a:ext cx="1526646" cy="1526646"/>
          </a:xfrm>
          <a:prstGeom prst="ellipse">
            <a:avLst/>
          </a:prstGeom>
          <a:solidFill>
            <a:srgbClr val="C09F6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 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84397" y="3416420"/>
            <a:ext cx="1870586" cy="1712136"/>
          </a:xfrm>
          <a:prstGeom prst="ellipse">
            <a:avLst/>
          </a:prstGeom>
          <a:solidFill>
            <a:srgbClr val="E2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Dibicara</a:t>
            </a:r>
          </a:p>
          <a:p>
            <a:pPr algn="ctr"/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banyak orang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44070" y="3439682"/>
            <a:ext cx="1526646" cy="1526646"/>
          </a:xfrm>
          <a:prstGeom prst="ellipse">
            <a:avLst/>
          </a:prstGeom>
          <a:solidFill>
            <a:srgbClr val="A300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Belum jelas fakta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3495" y="3173807"/>
            <a:ext cx="2569934" cy="92333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all" spc="0" dirty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Trend</a:t>
            </a:r>
            <a:endParaRPr lang="id-ID" sz="54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8095" y="5258195"/>
            <a:ext cx="2262159" cy="92333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all" spc="0" dirty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Issue</a:t>
            </a:r>
            <a:endParaRPr lang="id-ID" sz="54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" name="Picture 21" descr="earthquakehou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3F1"/>
              </a:clrFrom>
              <a:clrTo>
                <a:srgbClr val="F5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9302" y="4212444"/>
            <a:ext cx="2111866" cy="24538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1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3E16BCF-6FB8-4956-A021-C5093744199F}"/>
              </a:ext>
            </a:extLst>
          </p:cNvPr>
          <p:cNvSpPr/>
          <p:nvPr/>
        </p:nvSpPr>
        <p:spPr>
          <a:xfrm>
            <a:off x="3551149" y="2601921"/>
            <a:ext cx="4585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Kuningan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8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Oktober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1970. </a:t>
            </a:r>
            <a:endParaRPr lang="id-ID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Griya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Jatinangor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II Blok A 28 No. 10 </a:t>
            </a:r>
            <a:endParaRPr lang="id-ID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Tanjungsari</a:t>
            </a:r>
            <a:r>
              <a:rPr lang="id-ID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Sumedang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S1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Keperawatan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Universitas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Indonesia  </a:t>
            </a:r>
            <a:endParaRPr lang="id-ID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S2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Psikologi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Perkembangan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di U</a:t>
            </a:r>
            <a:r>
              <a:rPr lang="id-ID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NPAD</a:t>
            </a:r>
            <a:endParaRPr lang="en-US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d-ID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ko-KR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13B128-F65D-43F7-A769-64843ACA49A3}"/>
              </a:ext>
            </a:extLst>
          </p:cNvPr>
          <p:cNvSpPr/>
          <p:nvPr/>
        </p:nvSpPr>
        <p:spPr>
          <a:xfrm>
            <a:off x="3593581" y="2024844"/>
            <a:ext cx="4056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Kepala</a:t>
            </a:r>
            <a:r>
              <a:rPr lang="en-US" altLang="ko-KR" sz="15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Departemen</a:t>
            </a:r>
            <a:r>
              <a:rPr lang="en-US" altLang="ko-KR" sz="15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Keperawatan</a:t>
            </a:r>
            <a:r>
              <a:rPr lang="en-US" altLang="ko-KR" sz="1500" dirty="0">
                <a:solidFill>
                  <a:schemeClr val="bg1"/>
                </a:solidFill>
                <a:latin typeface="Bahnschrift" panose="020B0502040204020203" pitchFamily="34" charset="0"/>
              </a:rPr>
              <a:t> Jiwa </a:t>
            </a:r>
          </a:p>
          <a:p>
            <a:pPr algn="ctr" eaLnBrk="1" hangingPunct="1">
              <a:defRPr/>
            </a:pP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Fakutas</a:t>
            </a:r>
            <a:r>
              <a:rPr lang="en-US" altLang="ko-KR" sz="15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Keperawatan</a:t>
            </a:r>
            <a:r>
              <a:rPr lang="en-US" altLang="ko-KR" sz="15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1500" dirty="0" err="1">
                <a:solidFill>
                  <a:schemeClr val="bg1"/>
                </a:solidFill>
                <a:latin typeface="Bahnschrift" panose="020B0502040204020203" pitchFamily="34" charset="0"/>
              </a:rPr>
              <a:t>Unpad</a:t>
            </a:r>
            <a:endParaRPr lang="en-US" altLang="ko-KR" sz="15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E9460B-8873-48F4-9077-255D19827325}"/>
              </a:ext>
            </a:extLst>
          </p:cNvPr>
          <p:cNvSpPr/>
          <p:nvPr/>
        </p:nvSpPr>
        <p:spPr>
          <a:xfrm>
            <a:off x="1170384" y="490820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Hp. 08</a:t>
            </a:r>
            <a:r>
              <a:rPr lang="id-ID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1395017356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Email : aat.sriati@gmail.com/aat.sriati@unpad.ac.id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7D212-6BDD-47D9-BACF-B9B65C4291CA}"/>
              </a:ext>
            </a:extLst>
          </p:cNvPr>
          <p:cNvSpPr/>
          <p:nvPr/>
        </p:nvSpPr>
        <p:spPr>
          <a:xfrm>
            <a:off x="4281609" y="1268761"/>
            <a:ext cx="245323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4500" b="1" dirty="0">
                <a:ln/>
                <a:solidFill>
                  <a:srgbClr val="FFFF00"/>
                </a:solidFill>
                <a:latin typeface="Bauhaus 93" panose="04030905020B02020C02" pitchFamily="82" charset="0"/>
              </a:rPr>
              <a:t>Aat Sriati</a:t>
            </a:r>
            <a:endParaRPr lang="en-ID" sz="4500" b="1" dirty="0">
              <a:ln/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02848-B586-46A1-98DC-EC62639C0CC5}"/>
              </a:ext>
            </a:extLst>
          </p:cNvPr>
          <p:cNvSpPr txBox="1"/>
          <p:nvPr/>
        </p:nvSpPr>
        <p:spPr>
          <a:xfrm>
            <a:off x="1525773" y="4356247"/>
            <a:ext cx="6243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Certifiet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hypnotis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&amp; Hypnotherapy from IBH,, </a:t>
            </a: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Certifiet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EFT from Indonesia dan </a:t>
            </a: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Certifiet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Quntum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Thouch</a:t>
            </a:r>
            <a:r>
              <a:rPr lang="en-US" sz="1500" b="1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from Indonesia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9FF76-2B1C-414C-A1FB-96404F864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7" y="1970838"/>
            <a:ext cx="1847470" cy="211221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3" y="1263443"/>
            <a:ext cx="8259097" cy="74233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rgbClr val="92CD8B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Komplementer  Pilihan Pengobatan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483319"/>
            <a:ext cx="5257800" cy="2975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2000">
                <a:srgbClr val="C19F6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Keyakinan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2931094"/>
            <a:ext cx="5257800" cy="297581"/>
          </a:xfrm>
          <a:prstGeom prst="rect">
            <a:avLst/>
          </a:prstGeom>
          <a:gradFill flip="none" rotWithShape="1">
            <a:gsLst>
              <a:gs pos="82000">
                <a:srgbClr val="F1592A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Keuangan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3407744"/>
            <a:ext cx="5257800" cy="297581"/>
          </a:xfrm>
          <a:prstGeom prst="rect">
            <a:avLst/>
          </a:prstGeom>
          <a:gradFill flip="none" rotWithShape="1">
            <a:gsLst>
              <a:gs pos="28000">
                <a:srgbClr val="4F5B5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Reaksi obat kimia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3905250"/>
            <a:ext cx="5257800" cy="1219200"/>
          </a:xfrm>
          <a:prstGeom prst="rect">
            <a:avLst/>
          </a:prstGeom>
          <a:gradFill flip="none" rotWithShape="1">
            <a:gsLst>
              <a:gs pos="28000">
                <a:srgbClr val="B1330B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Tingkat kesembuhan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Left Arrow Callout 3"/>
          <p:cNvSpPr/>
          <p:nvPr/>
        </p:nvSpPr>
        <p:spPr>
          <a:xfrm>
            <a:off x="2979172" y="2483319"/>
            <a:ext cx="398205" cy="2641131"/>
          </a:xfrm>
          <a:prstGeom prst="leftArrowCallout">
            <a:avLst>
              <a:gd name="adj1" fmla="val 19521"/>
              <a:gd name="adj2" fmla="val 25000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35076" y="2483319"/>
            <a:ext cx="2485104" cy="347806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89935" y="3105356"/>
            <a:ext cx="219751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002060"/>
                </a:solidFill>
              </a:rPr>
              <a:t>Kebutuhan masyarakat terhadap terapi komplementer semakin meningkat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178274" y="5397916"/>
            <a:ext cx="199103" cy="5604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>
            <a:off x="5442154" y="5183442"/>
            <a:ext cx="1091380" cy="27346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3672348" y="5574891"/>
            <a:ext cx="5014452" cy="386498"/>
          </a:xfrm>
          <a:prstGeom prst="rect">
            <a:avLst/>
          </a:prstGeom>
          <a:solidFill>
            <a:srgbClr val="3E5E2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3990568" y="5430251"/>
            <a:ext cx="4259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2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Tantangan dan Peluang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78941"/>
              </p:ext>
            </p:extLst>
          </p:nvPr>
        </p:nvGraphicFramePr>
        <p:xfrm>
          <a:off x="-103236" y="980772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6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4536222"/>
              </p:ext>
            </p:extLst>
          </p:nvPr>
        </p:nvGraphicFramePr>
        <p:xfrm>
          <a:off x="0" y="1091381"/>
          <a:ext cx="9114498" cy="526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7966" y="1212323"/>
            <a:ext cx="4123245" cy="427809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9600" b="1" cap="all" spc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r>
              <a:rPr lang="id-ID" sz="8000" b="1" cap="all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REND</a:t>
            </a:r>
            <a:r>
              <a:rPr lang="id-ID" sz="80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</a:p>
          <a:p>
            <a:pPr algn="ctr"/>
            <a:r>
              <a:rPr lang="id-ID" sz="60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DAN </a:t>
            </a:r>
            <a:r>
              <a:rPr lang="id-ID" sz="80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  <a:p>
            <a:pPr algn="ctr"/>
            <a:r>
              <a:rPr lang="id-ID" sz="9600" b="1" cap="all" spc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id-ID" sz="8000" b="1" cap="all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SSUE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4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807" y="1676297"/>
            <a:ext cx="8610600" cy="4285092"/>
          </a:xfrm>
          <a:prstGeom prst="rect">
            <a:avLst/>
          </a:prstGeom>
          <a:solidFill>
            <a:srgbClr val="88B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000" dirty="0">
                <a:latin typeface="Berlin Sans FB" pitchFamily="34" charset="0"/>
              </a:rPr>
              <a:t>Hasil Penelitian</a:t>
            </a:r>
            <a:endParaRPr lang="en-US" sz="4000" dirty="0"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568" y="1853272"/>
            <a:ext cx="2514600" cy="3898594"/>
          </a:xfrm>
          <a:prstGeom prst="rect">
            <a:avLst/>
          </a:prstGeom>
          <a:solidFill>
            <a:srgbClr val="3E5E29"/>
          </a:solidFill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r>
              <a:rPr lang="en-US" sz="2000" b="1" dirty="0" err="1"/>
              <a:t>Pengaruh</a:t>
            </a:r>
            <a:r>
              <a:rPr lang="en-US" sz="2400" b="1" dirty="0"/>
              <a:t> </a:t>
            </a:r>
            <a:r>
              <a:rPr lang="en-US" sz="2400" b="1" dirty="0" err="1"/>
              <a:t>terapi</a:t>
            </a:r>
            <a:r>
              <a:rPr lang="en-US" sz="2400" b="1" dirty="0"/>
              <a:t> </a:t>
            </a:r>
            <a:r>
              <a:rPr lang="en-US" sz="2400" b="1" dirty="0" err="1"/>
              <a:t>akupunktur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tingkat</a:t>
            </a:r>
            <a:r>
              <a:rPr lang="en-US" sz="2400" b="1" dirty="0"/>
              <a:t> </a:t>
            </a:r>
            <a:r>
              <a:rPr lang="en-US" sz="2400" b="1" dirty="0" err="1"/>
              <a:t>kestabilan</a:t>
            </a:r>
            <a:r>
              <a:rPr lang="en-US" sz="2400" b="1" dirty="0"/>
              <a:t> </a:t>
            </a:r>
            <a:r>
              <a:rPr lang="en-US" sz="2400" b="1" dirty="0" err="1"/>
              <a:t>pasien</a:t>
            </a:r>
            <a:r>
              <a:rPr lang="en-US" sz="2400" b="1" dirty="0"/>
              <a:t> </a:t>
            </a:r>
            <a:r>
              <a:rPr lang="en-US" sz="2400" b="1" dirty="0" err="1"/>
              <a:t>nyeri</a:t>
            </a:r>
            <a:r>
              <a:rPr lang="en-US" sz="2400" b="1" dirty="0"/>
              <a:t> </a:t>
            </a:r>
            <a:r>
              <a:rPr lang="en-US" sz="2400" b="1" dirty="0" err="1"/>
              <a:t>sendi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 </a:t>
            </a:r>
            <a:r>
              <a:rPr lang="en-US" sz="2400" b="1" dirty="0" err="1"/>
              <a:t>Terapi</a:t>
            </a:r>
            <a:r>
              <a:rPr lang="en-US" sz="2400" b="1" dirty="0"/>
              <a:t> </a:t>
            </a:r>
            <a:r>
              <a:rPr lang="en-US" sz="2400" b="1" dirty="0" err="1"/>
              <a:t>akupunktur</a:t>
            </a:r>
            <a:r>
              <a:rPr lang="en-US" sz="2400" b="1" dirty="0"/>
              <a:t> </a:t>
            </a:r>
            <a:r>
              <a:rPr lang="en-US" sz="2400" b="1" dirty="0" err="1"/>
              <a:t>sebanyak</a:t>
            </a:r>
            <a:r>
              <a:rPr lang="en-US" sz="2400" b="1" dirty="0"/>
              <a:t> 4 kali (2 </a:t>
            </a:r>
            <a:r>
              <a:rPr lang="en-US" sz="2400" b="1" dirty="0" err="1"/>
              <a:t>minggu</a:t>
            </a:r>
            <a:r>
              <a:rPr lang="en-US" sz="2400" b="1" dirty="0"/>
              <a:t>) </a:t>
            </a:r>
            <a:r>
              <a:rPr lang="en-US" sz="2400" b="1" dirty="0">
                <a:sym typeface="Wingdings" pitchFamily="2" charset="2"/>
              </a:rPr>
              <a:t> </a:t>
            </a:r>
            <a:r>
              <a:rPr lang="en-US" sz="2400" b="1" dirty="0" err="1">
                <a:sym typeface="Wingdings" pitchFamily="2" charset="2"/>
              </a:rPr>
              <a:t>pengaruh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signifikan</a:t>
            </a:r>
            <a:endParaRPr lang="en-US" sz="2400" b="1" dirty="0"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868" y="1853272"/>
            <a:ext cx="2514600" cy="3898594"/>
          </a:xfrm>
          <a:prstGeom prst="rect">
            <a:avLst/>
          </a:prstGeom>
          <a:solidFill>
            <a:srgbClr val="3E5E29"/>
          </a:solidFill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r>
              <a:rPr lang="en-US" sz="2000" b="1" dirty="0" err="1"/>
              <a:t>Perbedaan</a:t>
            </a:r>
            <a:r>
              <a:rPr lang="en-US" sz="2000" b="1" dirty="0"/>
              <a:t> </a:t>
            </a:r>
            <a:r>
              <a:rPr lang="en-US" sz="2000" b="1" dirty="0" err="1"/>
              <a:t>tekanan</a:t>
            </a:r>
            <a:r>
              <a:rPr lang="en-US" sz="2000" b="1" dirty="0"/>
              <a:t> </a:t>
            </a:r>
            <a:r>
              <a:rPr lang="en-US" sz="2000" b="1" dirty="0" err="1"/>
              <a:t>darah</a:t>
            </a:r>
            <a:r>
              <a:rPr lang="en-US" sz="2000" b="1" dirty="0"/>
              <a:t> </a:t>
            </a:r>
            <a:r>
              <a:rPr lang="en-US" sz="2000" b="1" dirty="0" err="1"/>
              <a:t>sebelum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sesudah</a:t>
            </a:r>
            <a:r>
              <a:rPr lang="en-US" sz="2000" b="1" dirty="0"/>
              <a:t> </a:t>
            </a:r>
            <a:r>
              <a:rPr lang="en-US" sz="2000" b="1" dirty="0" err="1"/>
              <a:t>terapi</a:t>
            </a:r>
            <a:r>
              <a:rPr lang="en-US" sz="2000" b="1" dirty="0"/>
              <a:t> </a:t>
            </a:r>
            <a:r>
              <a:rPr lang="en-US" sz="2000" b="1" dirty="0" err="1"/>
              <a:t>pijat</a:t>
            </a:r>
            <a:r>
              <a:rPr lang="en-US" sz="2000" b="1" dirty="0"/>
              <a:t> </a:t>
            </a:r>
            <a:r>
              <a:rPr lang="en-US" sz="2000" b="1" dirty="0" err="1"/>
              <a:t>refleksi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lansia</a:t>
            </a:r>
            <a:r>
              <a:rPr lang="en-US" sz="2000" b="1" dirty="0"/>
              <a:t> yang </a:t>
            </a:r>
            <a:r>
              <a:rPr lang="en-US" sz="2000" b="1" dirty="0" err="1"/>
              <a:t>menderita</a:t>
            </a:r>
            <a:r>
              <a:rPr lang="en-US" sz="2000" b="1" dirty="0"/>
              <a:t> </a:t>
            </a:r>
            <a:r>
              <a:rPr lang="en-US" sz="2000" b="1" dirty="0" err="1"/>
              <a:t>hipertensi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stres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 </a:t>
            </a:r>
            <a:r>
              <a:rPr lang="en-US" sz="2000" b="1" dirty="0" err="1">
                <a:sym typeface="Wingdings" pitchFamily="2" charset="2"/>
              </a:rPr>
              <a:t>pemijatan</a:t>
            </a:r>
            <a:r>
              <a:rPr lang="en-US" sz="2000" b="1" dirty="0">
                <a:sym typeface="Wingdings" pitchFamily="2" charset="2"/>
              </a:rPr>
              <a:t> 3-5 </a:t>
            </a:r>
            <a:r>
              <a:rPr lang="en-US" sz="2000" b="1" dirty="0" err="1">
                <a:sym typeface="Wingdings" pitchFamily="2" charset="2"/>
              </a:rPr>
              <a:t>menit</a:t>
            </a:r>
            <a:r>
              <a:rPr lang="en-US" sz="2000" b="1" dirty="0">
                <a:sym typeface="Wingdings" pitchFamily="2" charset="2"/>
              </a:rPr>
              <a:t> di </a:t>
            </a:r>
            <a:r>
              <a:rPr lang="en-US" sz="2000" b="1" dirty="0" err="1">
                <a:sym typeface="Wingdings" pitchFamily="2" charset="2"/>
              </a:rPr>
              <a:t>zona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simpul</a:t>
            </a:r>
            <a:r>
              <a:rPr lang="en-US" sz="2000" b="1" dirty="0">
                <a:sym typeface="Wingdings" pitchFamily="2" charset="2"/>
              </a:rPr>
              <a:t>  </a:t>
            </a:r>
            <a:r>
              <a:rPr lang="en-US" sz="2000" b="1" dirty="0" err="1">
                <a:sym typeface="Wingdings" pitchFamily="2" charset="2"/>
              </a:rPr>
              <a:t>pengaruh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signifikan</a:t>
            </a:r>
            <a:endParaRPr lang="en-US" sz="2000" b="1" dirty="0"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8168" y="1868020"/>
            <a:ext cx="2514600" cy="3898594"/>
          </a:xfrm>
          <a:prstGeom prst="rect">
            <a:avLst/>
          </a:prstGeom>
          <a:solidFill>
            <a:srgbClr val="3E5E29"/>
          </a:solidFill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r>
              <a:rPr lang="en-US" sz="2000" b="1" dirty="0" err="1"/>
              <a:t>Pengaruh</a:t>
            </a:r>
            <a:r>
              <a:rPr lang="en-US" sz="2000" b="1" dirty="0"/>
              <a:t> </a:t>
            </a:r>
            <a:r>
              <a:rPr lang="en-US" sz="2000" b="1" dirty="0" err="1"/>
              <a:t>pijat</a:t>
            </a:r>
            <a:r>
              <a:rPr lang="en-US" sz="2000" b="1" dirty="0"/>
              <a:t> </a:t>
            </a:r>
            <a:r>
              <a:rPr lang="en-US" sz="2000" b="1" dirty="0" err="1"/>
              <a:t>aromaterapi</a:t>
            </a:r>
            <a:r>
              <a:rPr lang="en-US" sz="2000" b="1" dirty="0"/>
              <a:t> </a:t>
            </a:r>
            <a:r>
              <a:rPr lang="en-US" sz="2000" b="1" dirty="0" err="1"/>
              <a:t>relaksasi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tanda</a:t>
            </a:r>
            <a:r>
              <a:rPr lang="en-US" sz="2000" b="1" dirty="0"/>
              <a:t> vital </a:t>
            </a:r>
            <a:r>
              <a:rPr lang="en-US" sz="2000" b="1" dirty="0" err="1"/>
              <a:t>pasien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 </a:t>
            </a:r>
            <a:r>
              <a:rPr lang="en-US" sz="2000" b="1" dirty="0" err="1"/>
              <a:t>selama</a:t>
            </a:r>
            <a:r>
              <a:rPr lang="en-US" sz="2000" b="1" dirty="0"/>
              <a:t>  60 </a:t>
            </a:r>
            <a:r>
              <a:rPr lang="en-US" sz="2000" b="1" dirty="0" err="1"/>
              <a:t>menit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minyak</a:t>
            </a:r>
            <a:r>
              <a:rPr lang="en-US" sz="2000" b="1" dirty="0"/>
              <a:t> lavender 10 </a:t>
            </a:r>
            <a:r>
              <a:rPr lang="en-US" sz="2000" b="1" dirty="0" err="1"/>
              <a:t>tetes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minyak</a:t>
            </a:r>
            <a:r>
              <a:rPr lang="en-US" sz="2000" b="1" dirty="0"/>
              <a:t> </a:t>
            </a:r>
            <a:r>
              <a:rPr lang="en-US" sz="2000" b="1" dirty="0" err="1"/>
              <a:t>zaitun</a:t>
            </a:r>
            <a:r>
              <a:rPr lang="en-US" sz="2000" b="1" dirty="0"/>
              <a:t> 20 ml </a:t>
            </a:r>
            <a:r>
              <a:rPr lang="en-US" sz="2000" b="1" dirty="0">
                <a:sym typeface="Wingdings" pitchFamily="2" charset="2"/>
              </a:rPr>
              <a:t> </a:t>
            </a:r>
            <a:r>
              <a:rPr lang="en-US" sz="2000" b="1" dirty="0" err="1">
                <a:sym typeface="Wingdings" pitchFamily="2" charset="2"/>
              </a:rPr>
              <a:t>pengaruh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signifikan</a:t>
            </a:r>
            <a:endParaRPr lang="en-US" sz="2000" b="1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4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741640" y="1211524"/>
            <a:ext cx="3871418" cy="47381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400" dirty="0"/>
          </a:p>
          <a:p>
            <a:pPr algn="ctr"/>
            <a:endParaRPr lang="id-ID" sz="2400" dirty="0"/>
          </a:p>
          <a:p>
            <a:pPr algn="ctr"/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i="1" dirty="0"/>
              <a:t>massage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telapak</a:t>
            </a:r>
            <a:r>
              <a:rPr lang="en-US" sz="2400" dirty="0"/>
              <a:t> kaki 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neuropati</a:t>
            </a:r>
            <a:r>
              <a:rPr lang="en-US" sz="2400" dirty="0"/>
              <a:t> </a:t>
            </a:r>
            <a:r>
              <a:rPr lang="en-US" sz="2400" dirty="0" err="1"/>
              <a:t>diabetik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sensorik</a:t>
            </a:r>
            <a:r>
              <a:rPr lang="en-US" sz="2400" dirty="0"/>
              <a:t> di kaki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diabetes </a:t>
            </a:r>
            <a:r>
              <a:rPr lang="en-US" sz="2400" dirty="0" err="1"/>
              <a:t>melitus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>
                <a:sym typeface="Wingdings" pitchFamily="2" charset="2"/>
              </a:rPr>
              <a:t>selama</a:t>
            </a:r>
            <a:r>
              <a:rPr lang="en-US" sz="2400" dirty="0">
                <a:sym typeface="Wingdings" pitchFamily="2" charset="2"/>
              </a:rPr>
              <a:t> 15 </a:t>
            </a:r>
            <a:r>
              <a:rPr lang="en-US" sz="2400" dirty="0" err="1">
                <a:sym typeface="Wingdings" pitchFamily="2" charset="2"/>
              </a:rPr>
              <a:t>menit</a:t>
            </a:r>
            <a:r>
              <a:rPr lang="en-US" sz="2400" dirty="0">
                <a:sym typeface="Wingdings" pitchFamily="2" charset="2"/>
              </a:rPr>
              <a:t> 20 kali  </a:t>
            </a:r>
            <a:r>
              <a:rPr lang="en-US" sz="2400" dirty="0" err="1">
                <a:sym typeface="Wingdings" pitchFamily="2" charset="2"/>
              </a:rPr>
              <a:t>pengaruh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signifikan</a:t>
            </a:r>
            <a:endParaRPr lang="en-US" sz="2400" dirty="0"/>
          </a:p>
        </p:txBody>
      </p:sp>
      <p:sp>
        <p:nvSpPr>
          <p:cNvPr id="29" name="Freeform 28"/>
          <p:cNvSpPr/>
          <p:nvPr/>
        </p:nvSpPr>
        <p:spPr>
          <a:xfrm rot="16200000">
            <a:off x="6054015" y="213649"/>
            <a:ext cx="1254018" cy="3510116"/>
          </a:xfrm>
          <a:custGeom>
            <a:avLst/>
            <a:gdLst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0 w 2068082"/>
              <a:gd name="connsiteY4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316194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92031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456792 w 2068082"/>
              <a:gd name="connsiteY4" fmla="*/ 393107 h 803305"/>
              <a:gd name="connsiteX5" fmla="*/ 0 w 2068082"/>
              <a:gd name="connsiteY5" fmla="*/ 0 h 8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82" h="803305">
                <a:moveTo>
                  <a:pt x="0" y="0"/>
                </a:moveTo>
                <a:lnTo>
                  <a:pt x="2068082" y="0"/>
                </a:lnTo>
                <a:lnTo>
                  <a:pt x="2068082" y="803305"/>
                </a:lnTo>
                <a:lnTo>
                  <a:pt x="0" y="803305"/>
                </a:lnTo>
                <a:lnTo>
                  <a:pt x="456792" y="393107"/>
                </a:lnTo>
                <a:lnTo>
                  <a:pt x="0" y="0"/>
                </a:lnTo>
                <a:close/>
              </a:path>
            </a:pathLst>
          </a:custGeom>
          <a:solidFill>
            <a:srgbClr val="A300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207" y="1208965"/>
            <a:ext cx="3995666" cy="4752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  <a:p>
            <a:pPr algn="ctr"/>
            <a:endParaRPr lang="id-ID" sz="2400" dirty="0"/>
          </a:p>
          <a:p>
            <a:pPr algn="ctr"/>
            <a:endParaRPr lang="id-ID" sz="2400" dirty="0"/>
          </a:p>
          <a:p>
            <a:pPr algn="ctr"/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abdominal massage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haid</a:t>
            </a:r>
            <a:r>
              <a:rPr lang="en-US" sz="2400" dirty="0"/>
              <a:t> primer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/>
              <a:t>selam</a:t>
            </a:r>
            <a:r>
              <a:rPr lang="en-US" sz="2400" dirty="0"/>
              <a:t> 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6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5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haid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haid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>
                <a:sym typeface="Wingdings" pitchFamily="2" charset="2"/>
              </a:rPr>
              <a:t>pengaruh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signifikan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767725" y="161293"/>
            <a:ext cx="1268353" cy="3600494"/>
          </a:xfrm>
          <a:custGeom>
            <a:avLst/>
            <a:gdLst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0 w 2068082"/>
              <a:gd name="connsiteY4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316194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92031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456792 w 2068082"/>
              <a:gd name="connsiteY4" fmla="*/ 393107 h 803305"/>
              <a:gd name="connsiteX5" fmla="*/ 0 w 2068082"/>
              <a:gd name="connsiteY5" fmla="*/ 0 h 8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82" h="803305">
                <a:moveTo>
                  <a:pt x="0" y="0"/>
                </a:moveTo>
                <a:lnTo>
                  <a:pt x="2068082" y="0"/>
                </a:lnTo>
                <a:lnTo>
                  <a:pt x="2068082" y="803305"/>
                </a:lnTo>
                <a:lnTo>
                  <a:pt x="0" y="803305"/>
                </a:lnTo>
                <a:lnTo>
                  <a:pt x="456792" y="393107"/>
                </a:lnTo>
                <a:lnTo>
                  <a:pt x="0" y="0"/>
                </a:lnTo>
                <a:close/>
              </a:path>
            </a:pathLst>
          </a:custGeom>
          <a:solidFill>
            <a:srgbClr val="A300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" name="Straight Connector 2"/>
          <p:cNvCxnSpPr/>
          <p:nvPr/>
        </p:nvCxnSpPr>
        <p:spPr>
          <a:xfrm>
            <a:off x="734387" y="1312201"/>
            <a:ext cx="0" cy="12540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2355" y="1302373"/>
            <a:ext cx="0" cy="12540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50643" y="1307293"/>
            <a:ext cx="0" cy="12540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0123" y="1341709"/>
            <a:ext cx="0" cy="12540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51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18973"/>
            <a:ext cx="9144000" cy="22988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31493"/>
            <a:ext cx="9144000" cy="2298819"/>
          </a:xfrm>
          <a:prstGeom prst="rect">
            <a:avLst/>
          </a:prstGeom>
          <a:solidFill>
            <a:srgbClr val="A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5" descr="https://encrypted-tbn0.gstatic.com/images?q=tbn:ANd9GcSiGj5sQpMp7nQkbjQUs6M4cdlvfOltrTwy_lQagkPpL7k0TZUUlVWg9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312"/>
            <a:ext cx="4572000" cy="31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s://encrypted-tbn0.gstatic.com/images?q=tbn:ANd9GcSvMPfuQLHRqN-XJBCVFZl1Oeq_VjLTiFheb4GLaD9kvs0Q3ZcPNSkZ4U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7324"/>
            <a:ext cx="4574448" cy="306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gray">
          <a:xfrm>
            <a:off x="1533804" y="1508573"/>
            <a:ext cx="7070725" cy="26971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Kasih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3113517" y="-824856"/>
            <a:ext cx="2916963" cy="9144001"/>
          </a:xfrm>
          <a:prstGeom prst="rect">
            <a:avLst/>
          </a:prstGeom>
          <a:solidFill>
            <a:srgbClr val="3E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6" name="Oval 5"/>
          <p:cNvSpPr/>
          <p:nvPr/>
        </p:nvSpPr>
        <p:spPr>
          <a:xfrm>
            <a:off x="2970274" y="1908760"/>
            <a:ext cx="1673352" cy="1673352"/>
          </a:xfrm>
          <a:prstGeom prst="ellipse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</a:t>
            </a:r>
          </a:p>
          <a:p>
            <a:pPr algn="ctr"/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8161" y="2910469"/>
            <a:ext cx="2450389" cy="1673352"/>
          </a:xfrm>
          <a:prstGeom prst="ellipse">
            <a:avLst/>
          </a:prstGeom>
          <a:solidFill>
            <a:schemeClr val="accent3">
              <a:lumMod val="75000"/>
              <a:alpha val="69804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</a:t>
            </a:r>
          </a:p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Komplementer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99770" y="3958765"/>
            <a:ext cx="1673352" cy="1673352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</a:t>
            </a:r>
          </a:p>
          <a:p>
            <a:pPr algn="ctr"/>
            <a:r>
              <a:rPr lang="id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23768" y="2507226"/>
            <a:ext cx="846506" cy="4032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23768" y="4583821"/>
            <a:ext cx="846506" cy="445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2448" y="5324632"/>
            <a:ext cx="5257800" cy="928683"/>
          </a:xfrm>
          <a:prstGeom prst="rect">
            <a:avLst/>
          </a:prstGeom>
          <a:gradFill flip="none" rotWithShape="1">
            <a:gsLst>
              <a:gs pos="82000">
                <a:srgbClr val="F1592A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yang mempengaruhi individu secara menyeluruh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297" y="2708847"/>
            <a:ext cx="3694508" cy="19634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pelengkap dari terapi konvensional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6692" y="1427586"/>
            <a:ext cx="5257800" cy="828895"/>
          </a:xfrm>
          <a:prstGeom prst="rect">
            <a:avLst/>
          </a:prstGeom>
          <a:gradFill flip="none" rotWithShape="1">
            <a:gsLst>
              <a:gs pos="28000">
                <a:srgbClr val="B1330B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sebagai pilihan terapi konvensional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52922" y="3596860"/>
            <a:ext cx="1398980" cy="33240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40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20" grpId="0" animBg="1"/>
      <p:bldP spid="21" grpId="0" animBg="1"/>
      <p:bldP spid="2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7135" y="1295399"/>
            <a:ext cx="6844268" cy="4665989"/>
          </a:xfrm>
          <a:prstGeom prst="rect">
            <a:avLst/>
          </a:prstGeom>
          <a:solidFill>
            <a:srgbClr val="A21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opposite-arro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87" y="1343756"/>
            <a:ext cx="8819536" cy="18581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3967311" y="1563351"/>
            <a:ext cx="359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Terapi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387" y="2394159"/>
            <a:ext cx="463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Komplementer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4288" y="2932440"/>
            <a:ext cx="6894871" cy="4114800"/>
          </a:xfrm>
        </p:spPr>
        <p:txBody>
          <a:bodyPr/>
          <a:lstStyle/>
          <a:p>
            <a:pPr algn="just"/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Pengobatan non konvensional yang ditujukan untuk meningkatkan derajat kesehatan masyarakat: </a:t>
            </a:r>
            <a:r>
              <a:rPr lang="id-ID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promotif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preventif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kuratif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id-ID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rehabilitatif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diperoleh melalui pendidikan terstruktur dengan kualitas keamanan, dan efektifitas yang tinggi yang berlandaskan ilmu pengetahuan biomedik, yang belum diterima dalam kedokteran konvensional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35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5120475"/>
              </p:ext>
            </p:extLst>
          </p:nvPr>
        </p:nvGraphicFramePr>
        <p:xfrm>
          <a:off x="-2108960" y="1740331"/>
          <a:ext cx="8863780" cy="293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721181" y="4350718"/>
            <a:ext cx="4468656" cy="171087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844001" y="4350718"/>
            <a:ext cx="4191006" cy="2062103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</a:rPr>
              <a:t>Tujuan</a:t>
            </a:r>
            <a:r>
              <a:rPr lang="id-ID" sz="32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400" dirty="0">
                <a:solidFill>
                  <a:schemeClr val="bg1"/>
                </a:solidFill>
              </a:rPr>
              <a:t>Study efektif CAM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400" dirty="0">
                <a:solidFill>
                  <a:schemeClr val="bg1"/>
                </a:solidFill>
              </a:rPr>
              <a:t>Meningkatkan pengetahuan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400" dirty="0">
                <a:solidFill>
                  <a:schemeClr val="bg1"/>
                </a:solidFill>
              </a:rPr>
              <a:t>Informasi</a:t>
            </a:r>
          </a:p>
          <a:p>
            <a:endParaRPr lang="id-ID" sz="2400" dirty="0"/>
          </a:p>
        </p:txBody>
      </p:sp>
      <p:sp>
        <p:nvSpPr>
          <p:cNvPr id="2" name="Bent-Up Arrow 1"/>
          <p:cNvSpPr/>
          <p:nvPr/>
        </p:nvSpPr>
        <p:spPr>
          <a:xfrm>
            <a:off x="5825642" y="3244663"/>
            <a:ext cx="1018822" cy="766898"/>
          </a:xfrm>
          <a:prstGeom prst="bentUpArrow">
            <a:avLst/>
          </a:prstGeom>
          <a:solidFill>
            <a:srgbClr val="C00000"/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064215" y="297947"/>
            <a:ext cx="301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</a:rPr>
              <a:t>SEJARAH</a:t>
            </a:r>
            <a:endParaRPr lang="id-ID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5564" y="2188580"/>
            <a:ext cx="5257800" cy="805346"/>
          </a:xfrm>
          <a:prstGeom prst="rect">
            <a:avLst/>
          </a:prstGeom>
          <a:gradFill flip="none" rotWithShape="1">
            <a:gsLst>
              <a:gs pos="28000">
                <a:srgbClr val="4F5B5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Holistic Nursing Association       ( AHNA )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5312" y="1397108"/>
            <a:ext cx="5257800" cy="805346"/>
          </a:xfrm>
          <a:prstGeom prst="rect">
            <a:avLst/>
          </a:prstGeom>
          <a:gradFill flip="none" rotWithShape="1">
            <a:gsLst>
              <a:gs pos="28000">
                <a:srgbClr val="4F5B5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 Healer Professional Associates       ( NHPA )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1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  <p:bldP spid="14" grpId="0"/>
      <p:bldP spid="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4450556" y="2133600"/>
          <a:ext cx="5531644" cy="317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s://encrypted-tbn3.google.com/images?q=tbn:ANd9GcTdAvGDhHhPgw4bA03joKRyL0RVOY-6bJw1r8S2vgTP4m2S41o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28600" y="6248400"/>
            <a:ext cx="8610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C429C5-D071-4CE8-80B4-728EF0612D46}"/>
              </a:ext>
            </a:extLst>
          </p:cNvPr>
          <p:cNvSpPr/>
          <p:nvPr/>
        </p:nvSpPr>
        <p:spPr>
          <a:xfrm>
            <a:off x="14760" y="6265346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0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flipH="1">
            <a:off x="290558" y="1388696"/>
            <a:ext cx="1375072" cy="1682556"/>
          </a:xfrm>
          <a:custGeom>
            <a:avLst/>
            <a:gdLst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0 w 2068082"/>
              <a:gd name="connsiteY4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316194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1991171"/>
              <a:gd name="connsiteX1" fmla="*/ 2068082 w 2068082"/>
              <a:gd name="connsiteY1" fmla="*/ 0 h 1991171"/>
              <a:gd name="connsiteX2" fmla="*/ 2068082 w 2068082"/>
              <a:gd name="connsiteY2" fmla="*/ 803305 h 1991171"/>
              <a:gd name="connsiteX3" fmla="*/ 0 w 2068082"/>
              <a:gd name="connsiteY3" fmla="*/ 1991171 h 1991171"/>
              <a:gd name="connsiteX4" fmla="*/ 316194 w 2068082"/>
              <a:gd name="connsiteY4" fmla="*/ 393107 h 1991171"/>
              <a:gd name="connsiteX5" fmla="*/ 0 w 2068082"/>
              <a:gd name="connsiteY5" fmla="*/ 0 h 1991171"/>
              <a:gd name="connsiteX0" fmla="*/ 0 w 2068082"/>
              <a:gd name="connsiteY0" fmla="*/ 0 h 1991171"/>
              <a:gd name="connsiteX1" fmla="*/ 2068082 w 2068082"/>
              <a:gd name="connsiteY1" fmla="*/ 0 h 1991171"/>
              <a:gd name="connsiteX2" fmla="*/ 2068082 w 2068082"/>
              <a:gd name="connsiteY2" fmla="*/ 803305 h 1991171"/>
              <a:gd name="connsiteX3" fmla="*/ 0 w 2068082"/>
              <a:gd name="connsiteY3" fmla="*/ 1991171 h 1991171"/>
              <a:gd name="connsiteX4" fmla="*/ 0 w 2068082"/>
              <a:gd name="connsiteY4" fmla="*/ 0 h 1991171"/>
              <a:gd name="connsiteX0" fmla="*/ 42729 w 2068082"/>
              <a:gd name="connsiteY0" fmla="*/ 854580 h 1991171"/>
              <a:gd name="connsiteX1" fmla="*/ 2068082 w 2068082"/>
              <a:gd name="connsiteY1" fmla="*/ 0 h 1991171"/>
              <a:gd name="connsiteX2" fmla="*/ 2068082 w 2068082"/>
              <a:gd name="connsiteY2" fmla="*/ 803305 h 1991171"/>
              <a:gd name="connsiteX3" fmla="*/ 0 w 2068082"/>
              <a:gd name="connsiteY3" fmla="*/ 1991171 h 1991171"/>
              <a:gd name="connsiteX4" fmla="*/ 42729 w 2068082"/>
              <a:gd name="connsiteY4" fmla="*/ 854580 h 1991171"/>
              <a:gd name="connsiteX0" fmla="*/ 42729 w 2068082"/>
              <a:gd name="connsiteY0" fmla="*/ 1110953 h 1991171"/>
              <a:gd name="connsiteX1" fmla="*/ 2068082 w 2068082"/>
              <a:gd name="connsiteY1" fmla="*/ 0 h 1991171"/>
              <a:gd name="connsiteX2" fmla="*/ 2068082 w 2068082"/>
              <a:gd name="connsiteY2" fmla="*/ 803305 h 1991171"/>
              <a:gd name="connsiteX3" fmla="*/ 0 w 2068082"/>
              <a:gd name="connsiteY3" fmla="*/ 1991171 h 1991171"/>
              <a:gd name="connsiteX4" fmla="*/ 42729 w 2068082"/>
              <a:gd name="connsiteY4" fmla="*/ 1110953 h 19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082" h="1991171">
                <a:moveTo>
                  <a:pt x="42729" y="1110953"/>
                </a:moveTo>
                <a:lnTo>
                  <a:pt x="2068082" y="0"/>
                </a:lnTo>
                <a:lnTo>
                  <a:pt x="2068082" y="803305"/>
                </a:lnTo>
                <a:lnTo>
                  <a:pt x="0" y="1991171"/>
                </a:lnTo>
                <a:lnTo>
                  <a:pt x="42729" y="1110953"/>
                </a:lnTo>
                <a:close/>
              </a:path>
            </a:pathLst>
          </a:custGeom>
          <a:solidFill>
            <a:srgbClr val="6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26388" y="1666430"/>
            <a:ext cx="5297680" cy="4209516"/>
          </a:xfrm>
          <a:prstGeom prst="rect">
            <a:avLst/>
          </a:prstGeom>
          <a:solidFill>
            <a:schemeClr val="bg1"/>
          </a:solidFill>
          <a:ln w="28575">
            <a:solidFill>
              <a:srgbClr val="A21D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3E5E29"/>
              </a:buCl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290558" y="1388696"/>
            <a:ext cx="5554766" cy="678799"/>
          </a:xfrm>
          <a:custGeom>
            <a:avLst/>
            <a:gdLst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0 w 2068082"/>
              <a:gd name="connsiteY4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316194 w 2068082"/>
              <a:gd name="connsiteY4" fmla="*/ 393107 h 803305"/>
              <a:gd name="connsiteX5" fmla="*/ 0 w 2068082"/>
              <a:gd name="connsiteY5" fmla="*/ 0 h 803305"/>
              <a:gd name="connsiteX0" fmla="*/ 0 w 2068082"/>
              <a:gd name="connsiteY0" fmla="*/ 0 h 803305"/>
              <a:gd name="connsiteX1" fmla="*/ 2068082 w 2068082"/>
              <a:gd name="connsiteY1" fmla="*/ 0 h 803305"/>
              <a:gd name="connsiteX2" fmla="*/ 2068082 w 2068082"/>
              <a:gd name="connsiteY2" fmla="*/ 803305 h 803305"/>
              <a:gd name="connsiteX3" fmla="*/ 0 w 2068082"/>
              <a:gd name="connsiteY3" fmla="*/ 803305 h 803305"/>
              <a:gd name="connsiteX4" fmla="*/ 58041 w 2068082"/>
              <a:gd name="connsiteY4" fmla="*/ 367470 h 803305"/>
              <a:gd name="connsiteX5" fmla="*/ 0 w 2068082"/>
              <a:gd name="connsiteY5" fmla="*/ 0 h 8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82" h="803305">
                <a:moveTo>
                  <a:pt x="0" y="0"/>
                </a:moveTo>
                <a:lnTo>
                  <a:pt x="2068082" y="0"/>
                </a:lnTo>
                <a:lnTo>
                  <a:pt x="2068082" y="803305"/>
                </a:lnTo>
                <a:lnTo>
                  <a:pt x="0" y="803305"/>
                </a:lnTo>
                <a:lnTo>
                  <a:pt x="58041" y="367470"/>
                </a:lnTo>
                <a:lnTo>
                  <a:pt x="0" y="0"/>
                </a:lnTo>
                <a:close/>
              </a:path>
            </a:pathLst>
          </a:custGeom>
          <a:solidFill>
            <a:srgbClr val="A300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6484" y="1342109"/>
            <a:ext cx="8229600" cy="13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d-ID" sz="3600" i="1" dirty="0"/>
              <a:t>NCCAM Domains of C.A.M.</a:t>
            </a:r>
            <a:br>
              <a:rPr lang="id-ID" sz="3600" i="1" dirty="0"/>
            </a:br>
            <a:endParaRPr lang="id-ID" sz="3600" i="1" dirty="0"/>
          </a:p>
        </p:txBody>
      </p:sp>
      <p:sp>
        <p:nvSpPr>
          <p:cNvPr id="2" name="Rectangle 1"/>
          <p:cNvSpPr/>
          <p:nvPr/>
        </p:nvSpPr>
        <p:spPr>
          <a:xfrm>
            <a:off x="486405" y="2090786"/>
            <a:ext cx="4466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3200" i="1" dirty="0">
                <a:solidFill>
                  <a:srgbClr val="002060"/>
                </a:solidFill>
              </a:rPr>
              <a:t>Systems of Health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485" y="2664677"/>
            <a:ext cx="4110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</a:rPr>
              <a:t>Mind-body therapies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48" y="32347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Manipulative and body-based therapies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404" y="432351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</a:rPr>
              <a:t>Biologically based therapies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981" y="5304569"/>
            <a:ext cx="344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3200" i="1" dirty="0">
                <a:solidFill>
                  <a:srgbClr val="C00000"/>
                </a:solidFill>
              </a:rPr>
              <a:t>Energy therapies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24" y="2256250"/>
            <a:ext cx="3163643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60" y="6265346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79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4" descr="CAM use b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" y="1061884"/>
            <a:ext cx="9119409" cy="52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7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42C1-B765-42CB-B88D-526D2CEBC7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51" y="5961388"/>
            <a:ext cx="15598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2" descr="cam4clr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692"/>
            <a:ext cx="9119412" cy="55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0" y="6253315"/>
            <a:ext cx="9129239" cy="6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3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857</Words>
  <Application>Microsoft Office PowerPoint</Application>
  <PresentationFormat>On-screen Show (4:3)</PresentationFormat>
  <Paragraphs>187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Narrow</vt:lpstr>
      <vt:lpstr>Arial Rounded MT Bold</vt:lpstr>
      <vt:lpstr>Bahnschrift</vt:lpstr>
      <vt:lpstr>Bauhaus 93</vt:lpstr>
      <vt:lpstr>Berlin Sans FB</vt:lpstr>
      <vt:lpstr>Berlin Sans FB Demi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ORIENTASI PEMBANGUNAN KESEHATAN</vt:lpstr>
      <vt:lpstr>KESEHATAN keadaan SEHAT baik secara fisik, mental, spiritual maupun sosial yang memungkinkan seseorang untuk hidup produktif baik secara sosial dan ekonomis (Ps 1 UU 39/2006)</vt:lpstr>
      <vt:lpstr>ARAH PEMBANGUNAN KESEHATAN</vt:lpstr>
      <vt:lpstr>PowerPoint Presentation</vt:lpstr>
      <vt:lpstr>KERANGKA REGULASI  PERAN PERAWAT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Penelitian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Persaud, Kamy</dc:creator>
  <cp:lastModifiedBy>USER</cp:lastModifiedBy>
  <cp:revision>403</cp:revision>
  <dcterms:created xsi:type="dcterms:W3CDTF">2011-10-06T15:34:02Z</dcterms:created>
  <dcterms:modified xsi:type="dcterms:W3CDTF">2019-12-11T20:43:28Z</dcterms:modified>
</cp:coreProperties>
</file>